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756" y="6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31/10/2024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543303"/>
              </p:ext>
            </p:extLst>
          </p:nvPr>
        </p:nvGraphicFramePr>
        <p:xfrm>
          <a:off x="595282" y="1357298"/>
          <a:ext cx="8929750" cy="50035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04/11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05/11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06/11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07/11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08/11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302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FLOCOS DE CEREAIS SEM AÇÚCAR + BEBIDA TIPO IOGURTE MORANGO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REQUEIJÃO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MARGARINA + BEBIDA CAPUCCINO ENRIQUECIDA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BOLO DE COCO REDUZIDO EM AÇÚCAR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BISCOITO SALGADO APERITIVO + LEITE INTEGRAL C/ CACAU EM PÓ ENRIQUECIDO C/ VITAMINAS E MINERAIS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9680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REFOGADA C/ CENOURA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CEBOLA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ERVILHAS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COZIDA C/ TOMATE, CEBOLA E CHEIRO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MANDIOCA COZIDA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AZEITONA PRETA 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BRÓCOLIS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ESCAROLA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MOÍDA BOVINA REFOGADA C/ CENOURA, MILHO VERDE E TOMATE 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PURÊ DE BATATA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COUVE C/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MOLHO DE FRANGO DESFIADO + SUCO DE UVA C/ MAÇA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QUEIJO + BEBIDA NAPOLITANO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PATÊ DE FRANGO + SUCO DE LARANJA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DE LEITE RECHEADO C/ PRESUNTO + BEBIDA COCO E ABACAXI ENRIQUECIDA C/ VITAMINAS E MINERAIS</a:t>
                      </a:r>
                      <a:endParaRPr lang="pt-BR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PÃO FRANCÊS RECHEADO C/ MOLHO DE CARNE MOÍDA + SUCO DE LARANJA C/ ACEROLA</a:t>
                      </a:r>
                      <a:endParaRPr lang="pt-BR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04 a 17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INTEGRAL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3519</TotalTime>
  <Words>361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427</cp:revision>
  <dcterms:created xsi:type="dcterms:W3CDTF">2021-09-24T12:11:45Z</dcterms:created>
  <dcterms:modified xsi:type="dcterms:W3CDTF">2024-10-31T13:51:36Z</dcterms:modified>
</cp:coreProperties>
</file>