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82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22/10/2024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19679"/>
              </p:ext>
            </p:extLst>
          </p:nvPr>
        </p:nvGraphicFramePr>
        <p:xfrm>
          <a:off x="523844" y="1346830"/>
          <a:ext cx="9180544" cy="4619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28/10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29/10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30/10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31/10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01/11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CHOCOLATE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REFOGADA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ESPINAFRE 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BETERRABA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/ ERVILHAS,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+ 01 FRUTA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6464</TotalTime>
  <Words>313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706</cp:revision>
  <dcterms:created xsi:type="dcterms:W3CDTF">2021-09-24T12:11:45Z</dcterms:created>
  <dcterms:modified xsi:type="dcterms:W3CDTF">2024-10-22T16:16:44Z</dcterms:modified>
</cp:coreProperties>
</file>