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48" y="4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10/10/2024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10/10/2024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10/10/2024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10/10/2024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516055"/>
              </p:ext>
            </p:extLst>
          </p:nvPr>
        </p:nvGraphicFramePr>
        <p:xfrm>
          <a:off x="595282" y="1357298"/>
          <a:ext cx="8929750" cy="51206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14/10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15/10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16/10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17/10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18/10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7000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FLOCOS DE CEREAIS TIPO SUCRILHOS SEM AÇÚCAR + BEBIDA TIPO IOGURTE MORANGO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 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 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PONTO FACULTATIVO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(DIA DO PROFESSOR)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DE LEITE RECHEADO C/ MUSSARELA + LEITE INTEGRAL C/ CACAU EM PÓ ENRIQUECIDO C/ VITAMINAS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BISCOITO SALGADO APERITIVO + LEITE INTEGRAL C/ CACAU EM PÓ ENRIQUECIDO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DE LEITE RECHEADO C/ MANTEIGA + LEITE INTEGRAL C/ CACAU EM PÓ ENRIQUECIDO C/ VITAMINAS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9680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SUÍNA EM TIRAS ACEBOLADA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BETERRABA C/ CEBOLA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b="1" i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PONTO FACULTATIVO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(DIA DO PROFESSOR)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C/ MILHO-VERDE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STROGONOFF DE CARNE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ABOBRINHA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PEPINO C/ TOMATE CEREJA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OMELETE C/ CENOURA, TOMATE E ESPINAFRE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BATATA SAUTÉ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ALFACE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FRANGO EM TIRAS REFOGADO C/ BRÓCOLIS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ABÓBORA COZIDA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ACELGA C/ ABACAXI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DE LEITE RECHEADO C/ MOLHO DE FRANGO DESFIADO + SUCO DE UVA ENRIQUECIDO C/ VITAMINAS 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PONTO FACULTATIVO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(DIA DO PROFESSOR)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DE QUEIJO + BEBIDA CHOCOLATE E MALTE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5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+ 01 FRUTA</a:t>
                      </a:r>
                      <a:endParaRPr lang="pt-BR" sz="125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PÃO DE LEITE RECHEADO C/ MOLHO DE CARNE MOÍDA + SUCO DE LARANJA ENRIQUECIDO C/ VITAMINAS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chitect"/>
                        </a:rPr>
                        <a:t>CANJICA DE MILHO BRANCO REDUZIDA EM AÇÚCAR C/ AMENDOIM E LEITE INTEGRAL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Architect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OUTUBRO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04 a 17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INTEGRAL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3513</TotalTime>
  <Words>327</Words>
  <Application>Microsoft Office PowerPoint</Application>
  <PresentationFormat>Papel A4 (210 x 297 mm)</PresentationFormat>
  <Paragraphs>87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Architect</vt:lpstr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424</cp:revision>
  <dcterms:created xsi:type="dcterms:W3CDTF">2021-09-24T12:11:45Z</dcterms:created>
  <dcterms:modified xsi:type="dcterms:W3CDTF">2024-10-10T11:27:30Z</dcterms:modified>
</cp:coreProperties>
</file>