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11/09/2024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75560"/>
              </p:ext>
            </p:extLst>
          </p:nvPr>
        </p:nvGraphicFramePr>
        <p:xfrm>
          <a:off x="166654" y="1402511"/>
          <a:ext cx="9579667" cy="4667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24706"/>
                <a:gridCol w="1803686"/>
                <a:gridCol w="1728192"/>
                <a:gridCol w="1621483"/>
              </a:tblGrid>
              <a:tr h="446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16/09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9283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CENOURA + LEITE INTEGRAL C/ CACAU EM PÓ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 FRUTAS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MAMÃO E MAÇÃ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45240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REPOLH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 DE BROCOLIS C/ TOMATE CEREJA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</a:t>
                      </a:r>
                      <a:r>
                        <a:rPr lang="pt-BR" sz="800" b="1" baseline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8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LEGUMES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(CENOURA, BATATA, TOMATE, ERVILHA, BROCOLIS)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AZEITONA 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MANDICA, CEBOLA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TOMATE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COUVE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SALADA ACELGA C/ MANGA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BETERRABA 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96102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C/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kern="1200" dirty="0" smtClean="0"/>
                        <a:t>SALADA DE FRUTAS C/ AVEIA</a:t>
                      </a:r>
                      <a:r>
                        <a:rPr lang="pt-BR" sz="1050" kern="1200" baseline="0" dirty="0" smtClean="0"/>
                        <a:t> </a:t>
                      </a:r>
                      <a:r>
                        <a:rPr lang="pt-BR" sz="900" b="0" kern="1200" baseline="0" dirty="0" smtClean="0"/>
                        <a:t>(</a:t>
                      </a:r>
                      <a:r>
                        <a:rPr lang="pt-BR" sz="900" b="0" kern="1200" dirty="0" smtClean="0"/>
                        <a:t>BANANA, MAÇÃ, MELÃO,</a:t>
                      </a:r>
                      <a:r>
                        <a:rPr lang="pt-BR" sz="900" b="0" kern="1200" baseline="0" dirty="0" smtClean="0"/>
                        <a:t> UVA, </a:t>
                      </a:r>
                      <a:r>
                        <a:rPr lang="pt-BR" sz="900" b="0" kern="1200" dirty="0" smtClean="0"/>
                        <a:t>LARANJA </a:t>
                      </a:r>
                      <a:r>
                        <a:rPr lang="pt-BR" sz="900" b="0" kern="1200" baseline="0" dirty="0" smtClean="0"/>
                        <a:t> E AMEIXA  PICADINHOS)</a:t>
                      </a:r>
                      <a:endParaRPr lang="pt-BR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</a:rPr>
                        <a:t>PAOZINHO DE LEITE COM MOLHO DE </a:t>
                      </a:r>
                      <a:r>
                        <a:rPr lang="pt-BR" sz="800" b="1" dirty="0" smtClean="0">
                          <a:latin typeface="+mn-lt"/>
                        </a:rPr>
                        <a:t>CARNE MOIDA </a:t>
                      </a:r>
                      <a:r>
                        <a:rPr lang="pt-BR" sz="800" b="0" dirty="0" smtClean="0">
                          <a:latin typeface="+mn-lt"/>
                        </a:rPr>
                        <a:t>+</a:t>
                      </a:r>
                      <a:r>
                        <a:rPr lang="pt-BR" sz="800" b="0" baseline="0" dirty="0" smtClean="0">
                          <a:latin typeface="+mn-lt"/>
                        </a:rPr>
                        <a:t> </a:t>
                      </a:r>
                      <a:r>
                        <a:rPr lang="pt-BR" sz="800" b="0" dirty="0" smtClean="0">
                          <a:latin typeface="+mn-lt"/>
                        </a:rPr>
                        <a:t>SUCO</a:t>
                      </a:r>
                      <a:r>
                        <a:rPr lang="pt-BR" sz="800" b="0" baseline="0" dirty="0" smtClean="0">
                          <a:latin typeface="+mn-lt"/>
                        </a:rPr>
                        <a:t>  NATURAL DE  LARANJA </a:t>
                      </a:r>
                      <a:endParaRPr lang="pt-BR" sz="7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105030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r>
                        <a:rPr lang="pt-BR" sz="900" baseline="0" dirty="0" smtClean="0"/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kern="1200" baseline="0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TORTA DE LEGUMES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ABOBRINHA, CENOURA,</a:t>
                      </a:r>
                      <a:r>
                        <a:rPr lang="pt-B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BATATA,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MILHO</a:t>
                      </a:r>
                      <a:r>
                        <a:rPr lang="pt-B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VERDE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  MUSSARELA, AZEITONA, CEBOLA)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SABOR MANGA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CARNE</a:t>
                      </a:r>
                      <a:r>
                        <a:rPr lang="pt-BR" sz="900" kern="1200" baseline="0" dirty="0" smtClean="0"/>
                        <a:t> DE FRANGO E   LEGUMES (BATATA DOCE, CHUCHU E ABOBRINHA)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85049" y="214295"/>
            <a:ext cx="2736304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SETEMBRO</a:t>
            </a:r>
          </a:p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1061794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465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272</cp:revision>
  <cp:lastPrinted>2024-09-11T11:17:07Z</cp:lastPrinted>
  <dcterms:created xsi:type="dcterms:W3CDTF">2021-09-24T14:09:26Z</dcterms:created>
  <dcterms:modified xsi:type="dcterms:W3CDTF">2024-09-11T11:17:48Z</dcterms:modified>
</cp:coreProperties>
</file>