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28/11/2024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28019"/>
              </p:ext>
            </p:extLst>
          </p:nvPr>
        </p:nvGraphicFramePr>
        <p:xfrm>
          <a:off x="309530" y="1997394"/>
          <a:ext cx="9382157" cy="2360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02/12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03/12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04/12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05/12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06/12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198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C/ MILHO-VERDE + STROGONOFF DE CARNE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PATÊ DE ATUM + SUCO DE LARANJA C/ ACEROLA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POLENTA C/ MOLHO DE FRANGO EM TIRAS E LEGUMES (CENOURA, ABOBRINHA, TOMATE, ERVILHA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CHUCHU, CENOURA, AZEITONA E CHEIRO-VERDE)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DEZEMBRO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161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142</cp:revision>
  <dcterms:created xsi:type="dcterms:W3CDTF">2021-09-24T14:10:32Z</dcterms:created>
  <dcterms:modified xsi:type="dcterms:W3CDTF">2024-11-28T15:40:29Z</dcterms:modified>
</cp:coreProperties>
</file>