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906000" cy="6858000" type="A4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324" y="-7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485FB-918B-4008-9A0C-CABDC9E8D0FB}" type="datetimeFigureOut">
              <a:rPr lang="pt-BR" smtClean="0"/>
              <a:pPr/>
              <a:t>31/01/2025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66AB6-713E-4D17-B11D-8575B4C4E34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083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31/01/2025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31/01/2025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31/01/2025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31/01/2025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31/01/2025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31/01/2025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31/01/2025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31/01/2025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31/01/2025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31/01/2025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31/01/2025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8DB67-4C65-43B9-85F9-9510B3BBB743}" type="datetimeFigureOut">
              <a:rPr lang="pt-BR" smtClean="0"/>
              <a:pPr/>
              <a:t>31/01/2025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523976" y="142852"/>
            <a:ext cx="6500858" cy="1121359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250" b="1" dirty="0"/>
              <a:t>DIVISÃO DE ALIMENTAÇÃO ESCOLAR - MUNICÍPIO DE ASSIS – SP</a:t>
            </a:r>
          </a:p>
          <a:p>
            <a:pPr>
              <a:lnSpc>
                <a:spcPct val="150000"/>
              </a:lnSpc>
            </a:pPr>
            <a:r>
              <a:rPr lang="pt-BR" sz="1250" b="1" dirty="0"/>
              <a:t>PROGRAMA NACIONAL DE ALIMENTAÇÃO ESCOLAR – PNAE</a:t>
            </a:r>
          </a:p>
          <a:p>
            <a:pPr>
              <a:lnSpc>
                <a:spcPct val="150000"/>
              </a:lnSpc>
            </a:pPr>
            <a:endParaRPr lang="pt-BR" sz="1200" dirty="0"/>
          </a:p>
          <a:p>
            <a:endParaRPr lang="pt-BR" sz="12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50" y="214297"/>
            <a:ext cx="1010822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1069705"/>
              </p:ext>
            </p:extLst>
          </p:nvPr>
        </p:nvGraphicFramePr>
        <p:xfrm>
          <a:off x="309530" y="1997394"/>
          <a:ext cx="9382157" cy="2360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5852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7146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7181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59541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860102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Segunda</a:t>
                      </a:r>
                    </a:p>
                    <a:p>
                      <a:pPr algn="ctr"/>
                      <a:r>
                        <a:rPr lang="pt-BR" sz="1600" dirty="0" smtClean="0"/>
                        <a:t>03/02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Terça</a:t>
                      </a:r>
                    </a:p>
                    <a:p>
                      <a:pPr algn="ctr"/>
                      <a:r>
                        <a:rPr lang="pt-BR" sz="1600" dirty="0" smtClean="0"/>
                        <a:t>04/02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Quarta</a:t>
                      </a:r>
                    </a:p>
                    <a:p>
                      <a:pPr algn="ctr"/>
                      <a:r>
                        <a:rPr lang="pt-BR" sz="1600" dirty="0" smtClean="0"/>
                        <a:t>05/02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Quinta</a:t>
                      </a:r>
                    </a:p>
                    <a:p>
                      <a:pPr algn="ctr"/>
                      <a:r>
                        <a:rPr lang="pt-BR" sz="1600" dirty="0" smtClean="0"/>
                        <a:t>06/02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Sexta</a:t>
                      </a:r>
                    </a:p>
                    <a:p>
                      <a:pPr algn="ctr"/>
                      <a:r>
                        <a:rPr lang="pt-BR" sz="1600" dirty="0" smtClean="0"/>
                        <a:t>07/02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00198">
                <a:tc>
                  <a:txBody>
                    <a:bodyPr/>
                    <a:lstStyle/>
                    <a:p>
                      <a:pPr algn="ctr"/>
                      <a:endParaRPr lang="pt-BR" sz="1100" b="1" dirty="0"/>
                    </a:p>
                    <a:p>
                      <a:pPr algn="ctr"/>
                      <a:endParaRPr lang="pt-BR" sz="1100" b="1" dirty="0"/>
                    </a:p>
                    <a:p>
                      <a:pPr algn="ctr"/>
                      <a:r>
                        <a:rPr lang="pt-BR" sz="1400" b="1" dirty="0"/>
                        <a:t>LANCHE</a:t>
                      </a:r>
                      <a:r>
                        <a:rPr lang="pt-BR" sz="1400" b="1" baseline="0" dirty="0"/>
                        <a:t> DA MANHÃ/TARDE/NOITE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>
                          <a:effectLst/>
                          <a:latin typeface="Arial"/>
                          <a:ea typeface="Times New Roman"/>
                          <a:cs typeface="Architect"/>
                        </a:rPr>
                        <a:t>BISCOITO INTEGRAL CACAU + LEITE INTEGRAL C/ CACAU EM PÓ ENRIQUECIDO C/ VITAMINAS E MINERAIS</a:t>
                      </a:r>
                      <a:endParaRPr lang="pt-BR" sz="120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dirty="0">
                          <a:effectLst/>
                          <a:latin typeface="Arial"/>
                          <a:ea typeface="Times New Roman"/>
                          <a:cs typeface="Architect"/>
                        </a:rPr>
                        <a:t>ARROZ C/ MILHO-VERDE + STROGONOFF DE FRANGO</a:t>
                      </a:r>
                      <a:endParaRPr lang="pt-BR" sz="1200" dirty="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>
                          <a:effectLst/>
                          <a:latin typeface="Arial"/>
                          <a:ea typeface="Times New Roman"/>
                          <a:cs typeface="Architect"/>
                        </a:rPr>
                        <a:t>PÃO DE LEITE RECHEADO C/ MARGARINA + LEITE INTEGRAL C/ CACAU EM PÓ ENRIQUECIDO C/ VITAMINAS E MINERAIS</a:t>
                      </a:r>
                      <a:endParaRPr lang="pt-BR" sz="120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dirty="0">
                          <a:effectLst/>
                          <a:latin typeface="Arial"/>
                          <a:ea typeface="Times New Roman"/>
                          <a:cs typeface="Architect"/>
                        </a:rPr>
                        <a:t>MACARRONADA C/ MOLHO DE FRANGO EM TIRAS E LEGUMES (TOMATE, CHUCHU, CENOURA, AZEITONA E CHEIRO-VERDE)</a:t>
                      </a:r>
                      <a:endParaRPr lang="pt-BR" sz="1200" dirty="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dirty="0">
                          <a:effectLst/>
                          <a:latin typeface="Arial"/>
                          <a:ea typeface="Times New Roman"/>
                          <a:cs typeface="Architect"/>
                        </a:rPr>
                        <a:t>PÃO DE LEITE RECHEADO C/ MUSSARELA + SUCO DE LARANJA C/ ACEROLA</a:t>
                      </a:r>
                      <a:endParaRPr lang="pt-BR" sz="1200" dirty="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5" y="142868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-1238285" y="642934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-1238285" y="1142998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5667380" y="500042"/>
            <a:ext cx="2643206" cy="106749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700" b="1" dirty="0">
                <a:solidFill>
                  <a:srgbClr val="011327"/>
                </a:solidFill>
              </a:rPr>
              <a:t>Mês de </a:t>
            </a:r>
          </a:p>
          <a:p>
            <a:pPr algn="ctr"/>
            <a:r>
              <a:rPr lang="pt-BR" sz="3700" b="1" dirty="0" smtClean="0">
                <a:solidFill>
                  <a:srgbClr val="011327"/>
                </a:solidFill>
              </a:rPr>
              <a:t>FEVEREIRO</a:t>
            </a:r>
            <a:endParaRPr lang="pt-BR" sz="3700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523844" y="6072206"/>
            <a:ext cx="7500990" cy="482722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300" b="1" dirty="0"/>
              <a:t>NUTRICIONISTA : EDUARDO PIMENTEL NICOLOSI   </a:t>
            </a:r>
          </a:p>
          <a:p>
            <a:r>
              <a:rPr lang="pt-BR" sz="1300" b="1" dirty="0"/>
              <a:t>CRN3:11161</a:t>
            </a:r>
            <a:endParaRPr lang="pt-BR" sz="1300" dirty="0"/>
          </a:p>
        </p:txBody>
      </p:sp>
      <p:sp>
        <p:nvSpPr>
          <p:cNvPr id="12" name="Retângulo 11"/>
          <p:cNvSpPr/>
          <p:nvPr/>
        </p:nvSpPr>
        <p:spPr>
          <a:xfrm>
            <a:off x="1523977" y="928670"/>
            <a:ext cx="1700239" cy="573458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b="1" dirty="0"/>
              <a:t>ZONA URBANA</a:t>
            </a:r>
          </a:p>
          <a:p>
            <a:pPr algn="just"/>
            <a:endParaRPr lang="pt-BR" sz="1200" b="1" dirty="0"/>
          </a:p>
        </p:txBody>
      </p:sp>
      <p:sp>
        <p:nvSpPr>
          <p:cNvPr id="14" name="Retângulo 13"/>
          <p:cNvSpPr/>
          <p:nvPr/>
        </p:nvSpPr>
        <p:spPr>
          <a:xfrm>
            <a:off x="1523977" y="1214424"/>
            <a:ext cx="2286016" cy="496514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50" b="1" dirty="0"/>
              <a:t>FAIXA ETÁRIA:ACIMA 11  ANOS</a:t>
            </a:r>
          </a:p>
          <a:p>
            <a:pPr algn="just"/>
            <a:endParaRPr lang="pt-BR" sz="1250" b="1" dirty="0"/>
          </a:p>
        </p:txBody>
      </p:sp>
      <p:sp>
        <p:nvSpPr>
          <p:cNvPr id="15" name="Retângulo 14"/>
          <p:cNvSpPr/>
          <p:nvPr/>
        </p:nvSpPr>
        <p:spPr>
          <a:xfrm>
            <a:off x="3809992" y="1214422"/>
            <a:ext cx="1755012" cy="304154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50" b="1" dirty="0"/>
              <a:t>     PERÍODO PARCIAL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1523976" y="714356"/>
            <a:ext cx="6700894" cy="340678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b="1" dirty="0"/>
              <a:t>CARDÁPIO:  ENSINO FUNDAMENTAL – MÉDIO E EJA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309530" y="4500570"/>
            <a:ext cx="7500990" cy="28266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300" b="1" dirty="0"/>
              <a:t>OBS. CARDÁPIO SUJEITO A ALTERAÇÃO</a:t>
            </a:r>
            <a:endParaRPr lang="pt-BR" sz="1300" dirty="0"/>
          </a:p>
        </p:txBody>
      </p:sp>
      <p:pic>
        <p:nvPicPr>
          <p:cNvPr id="18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>
            <a:lum bright="40000"/>
          </a:blip>
          <a:srcRect/>
          <a:stretch>
            <a:fillRect/>
          </a:stretch>
        </p:blipFill>
        <p:spPr bwMode="auto">
          <a:xfrm>
            <a:off x="881034" y="5357826"/>
            <a:ext cx="2357454" cy="1675367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8310586" y="142852"/>
          <a:ext cx="11938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r:id="rId6" imgW="6373115" imgH="6190476" progId="">
                  <p:embed/>
                </p:oleObj>
              </mc:Choice>
              <mc:Fallback>
                <p:oleObj r:id="rId6" imgW="6373115" imgH="6190476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0586" y="142852"/>
                        <a:ext cx="1193800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144</Words>
  <Application>Microsoft Office PowerPoint</Application>
  <PresentationFormat>Papel A4 (210 x 297 mm)</PresentationFormat>
  <Paragraphs>30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User</cp:lastModifiedBy>
  <cp:revision>144</cp:revision>
  <dcterms:created xsi:type="dcterms:W3CDTF">2021-09-24T14:10:32Z</dcterms:created>
  <dcterms:modified xsi:type="dcterms:W3CDTF">2025-01-31T12:05:45Z</dcterms:modified>
</cp:coreProperties>
</file>