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-3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477227"/>
              </p:ext>
            </p:extLst>
          </p:nvPr>
        </p:nvGraphicFramePr>
        <p:xfrm>
          <a:off x="309530" y="1997394"/>
          <a:ext cx="9382157" cy="236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28/10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29/10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30/10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31/10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01/11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8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PONTO FACULTATIVO</a:t>
                      </a:r>
                      <a:endParaRPr lang="pt-BR" sz="1200" i="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C/ ERVILHAS + FRANGO EM TIRAS AO MOLHO C/ LEGUMES (TOMATE, CENOURA, ABOBRINHA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BOLO DE FUBÁ CREMOSO + LEITE INTEGRAL C/ CACAU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MACARRONADA + MOLHO DE CARNE BOVINA EM TIRAS C/ TOMATE, ERVILHA, CENOURA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MUSSARELA + LEITE INTEGRAL C/ CACAU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147</Words>
  <Application>Microsoft Office PowerPoint</Application>
  <PresentationFormat>Papel A4 (210 x 297 mm)</PresentationFormat>
  <Paragraphs>33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136</cp:revision>
  <dcterms:created xsi:type="dcterms:W3CDTF">2021-09-24T14:10:32Z</dcterms:created>
  <dcterms:modified xsi:type="dcterms:W3CDTF">2024-10-23T16:03:08Z</dcterms:modified>
</cp:coreProperties>
</file>