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bg1"/>
                </a:solidFill>
              </a:rPr>
              <a:t>OBS. CARDÁPIO SUJEITO A ALTERAÇÃO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01/11/2024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PNAE</a:t>
            </a:r>
            <a:endParaRPr lang="pt-BR" sz="1000" dirty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03955"/>
              </p:ext>
            </p:extLst>
          </p:nvPr>
        </p:nvGraphicFramePr>
        <p:xfrm>
          <a:off x="194088" y="1241928"/>
          <a:ext cx="9579667" cy="49398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10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7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13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14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04/11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05/11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06/11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07/11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08/11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9754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CAFÉ</a:t>
                      </a:r>
                      <a:r>
                        <a:rPr lang="pt-BR" sz="1100" baseline="0" dirty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/>
                        <a:t>FLOCOS  DE CEREAIS S/ AÇUCAR C/ BANANA E MAÇÃ EM CUBINHOS + LEITE INTEGRAL</a:t>
                      </a: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BOLO DE BANANA C/ AVEIA  S/</a:t>
                      </a:r>
                      <a:r>
                        <a:rPr lang="pt-BR" sz="900" baseline="0" dirty="0"/>
                        <a:t> AÇUCAR  + LEITE INTEGRAL C/ CACAU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PÃO CASEIRO C/ MANTEIGA</a:t>
                      </a:r>
                      <a:r>
                        <a:rPr lang="pt-BR" sz="900" baseline="0" dirty="0"/>
                        <a:t>  </a:t>
                      </a:r>
                      <a:r>
                        <a:rPr lang="pt-BR" sz="900" dirty="0"/>
                        <a:t>+ LEITE INTEGRAL C/ CACAU</a:t>
                      </a:r>
                      <a:r>
                        <a:rPr lang="pt-BR" sz="900" baseline="0" dirty="0"/>
                        <a:t> </a:t>
                      </a:r>
                      <a:r>
                        <a:rPr lang="pt-BR" sz="900" dirty="0"/>
                        <a:t> 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DE CEBOLA C/ REQUEIJÃO </a:t>
                      </a:r>
                      <a:r>
                        <a:rPr lang="pt-BR" sz="900" b="0" dirty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>
                          <a:latin typeface="+mn-lt"/>
                          <a:ea typeface="Times New Roman"/>
                          <a:cs typeface="Times New Roman"/>
                        </a:rPr>
                        <a:t> INTEGRAL 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CACAU</a:t>
                      </a:r>
                      <a:endParaRPr lang="pt-BR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>
                          <a:latin typeface="+mn-lt"/>
                        </a:rPr>
                        <a:t>BOLO</a:t>
                      </a:r>
                      <a:r>
                        <a:rPr lang="pt-BR" sz="800" b="0" baseline="0" dirty="0">
                          <a:latin typeface="+mn-lt"/>
                        </a:rPr>
                        <a:t> DE CHOCOLATE </a:t>
                      </a:r>
                      <a:r>
                        <a:rPr lang="pt-BR" sz="800" b="0" dirty="0">
                          <a:latin typeface="+mn-lt"/>
                        </a:rPr>
                        <a:t>C/ UVA</a:t>
                      </a:r>
                      <a:r>
                        <a:rPr lang="pt-BR" sz="800" b="0" baseline="0" dirty="0">
                          <a:latin typeface="+mn-lt"/>
                        </a:rPr>
                        <a:t> PASSA ESCURA </a:t>
                      </a:r>
                      <a:r>
                        <a:rPr lang="pt-BR" sz="800" b="0" dirty="0">
                          <a:latin typeface="+mn-lt"/>
                        </a:rPr>
                        <a:t>+ LEITE</a:t>
                      </a:r>
                      <a:r>
                        <a:rPr lang="pt-BR" sz="800" b="0" baseline="0" dirty="0">
                          <a:latin typeface="+mn-lt"/>
                        </a:rPr>
                        <a:t> INTEGRAL BATIDO C/ MAÇÃ E </a:t>
                      </a:r>
                      <a:r>
                        <a:rPr lang="pt-BR" sz="800" b="0" baseline="0" dirty="0" smtClean="0">
                          <a:latin typeface="+mn-lt"/>
                        </a:rPr>
                        <a:t>MAMÃO</a:t>
                      </a:r>
                      <a:endParaRPr lang="pt-BR" sz="800" b="0" baseline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4967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REPOLHO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COM ERVILHA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PEIXE ENSOPADO C/ LEGUMES TOMATE, CENOURA, BATATA , AZEITONA, PIMENTÃO VERMELHO  E CEBOLINHA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/>
                        <a:t>FAROFA DE ERVILHAS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TOMATE C/ CEBOLA  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endParaRPr lang="pt-B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PURE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baseline="0" dirty="0" smtClean="0"/>
                        <a:t>SALADA DE BETERRABA C/ CEBOLA</a:t>
                      </a:r>
                      <a:endParaRPr lang="pt-BR" sz="10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MOÍDA REFOGADA  C/ CEBOLA, TOMATE, ABOBRINHA ,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MILHO VRDE E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CHEIRO VERDE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ABOBRINHA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BROCOLIS   </a:t>
                      </a:r>
                      <a:endParaRPr lang="pt-BR" sz="900" b="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TIRAS  C/ GRAO DE BICO, BROCOLIS,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ACELGA 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TOMATE</a:t>
                      </a:r>
                    </a:p>
                  </a:txBody>
                  <a:tcPr marL="70382" marR="7038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7342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PÃO CASEIRO C/ </a:t>
                      </a:r>
                      <a:r>
                        <a:rPr lang="pt-BR" sz="900" dirty="0" smtClean="0"/>
                        <a:t>GELEIA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/>
                        <a:t>+</a:t>
                      </a:r>
                      <a:r>
                        <a:rPr lang="pt-BR" sz="900" baseline="0" dirty="0"/>
                        <a:t> SUCO NATURAL SABOR MANGA 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baseline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/>
                        <a:t>TORTA DE FRANGO C/  LEGUMES  (TOMATE, ERVILHA E CENOURA) + SUCO NATURAL DE LARANJA C/ ACEROLA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  <a:endParaRPr lang="pt-BR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>
                          <a:latin typeface="+mn-lt"/>
                        </a:rPr>
                        <a:t>PÃO</a:t>
                      </a:r>
                      <a:r>
                        <a:rPr lang="pt-BR" sz="900" b="1" baseline="0" dirty="0">
                          <a:latin typeface="+mn-lt"/>
                        </a:rPr>
                        <a:t> DE QUEIJO  </a:t>
                      </a:r>
                      <a:r>
                        <a:rPr lang="pt-BR" sz="900" b="0" baseline="0" dirty="0">
                          <a:latin typeface="+mn-lt"/>
                        </a:rPr>
                        <a:t>+  SUCO NATURAL </a:t>
                      </a:r>
                      <a:r>
                        <a:rPr lang="pt-BR" sz="900" b="0" baseline="0" dirty="0" smtClean="0">
                          <a:latin typeface="+mn-lt"/>
                        </a:rPr>
                        <a:t>DE GOIABA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baseline="0" dirty="0" smtClean="0">
                          <a:latin typeface="+mn-lt"/>
                        </a:rPr>
                        <a:t>MINGAU DE AVEIA C/ TAMARA MAÇÃ, CHOCOLATE </a:t>
                      </a:r>
                      <a:r>
                        <a:rPr lang="pt-BR" sz="800" b="0" baseline="0" dirty="0" smtClean="0">
                          <a:latin typeface="+mn-lt"/>
                        </a:rPr>
                        <a:t>E </a:t>
                      </a:r>
                      <a:r>
                        <a:rPr lang="pt-BR" sz="800" b="0" baseline="0" dirty="0" smtClean="0">
                          <a:latin typeface="+mn-lt"/>
                        </a:rPr>
                        <a:t>LEITE INTEGRAL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PARA ALERGICOS UTILIZAR ÁGUA</a:t>
                      </a:r>
                      <a:r>
                        <a:rPr lang="pt-BR" sz="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>
                          <a:latin typeface="+mn-lt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</a:rPr>
                        <a:t>SUCO</a:t>
                      </a:r>
                      <a:r>
                        <a:rPr lang="pt-BR" sz="900" b="0" baseline="0" dirty="0">
                          <a:latin typeface="+mn-lt"/>
                        </a:rPr>
                        <a:t> NATURAL DE  </a:t>
                      </a:r>
                      <a:r>
                        <a:rPr lang="pt-BR" sz="900" b="0" baseline="0" dirty="0" smtClean="0">
                          <a:latin typeface="+mn-lt"/>
                        </a:rPr>
                        <a:t>LARANJA</a:t>
                      </a:r>
                      <a:endParaRPr lang="pt-BR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496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RISOTO DE CARNE</a:t>
                      </a:r>
                      <a:r>
                        <a:rPr lang="pt-BR" sz="900" baseline="0" dirty="0">
                          <a:effectLst/>
                        </a:rPr>
                        <a:t> BOVINA </a:t>
                      </a:r>
                      <a:r>
                        <a:rPr lang="pt-BR" sz="900" dirty="0">
                          <a:effectLst/>
                        </a:rPr>
                        <a:t>C/ CENOURA, TOMATE, CEBOLA, ERVILHA E CHEIRO VERDE </a:t>
                      </a:r>
                      <a:endParaRPr lang="pt-BR" sz="900" baseline="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/>
                        <a:t>SOPA DE</a:t>
                      </a:r>
                      <a:r>
                        <a:rPr lang="pt-BR" sz="900" kern="1200" baseline="0" dirty="0"/>
                        <a:t> LEGUMES </a:t>
                      </a:r>
                      <a:r>
                        <a:rPr lang="pt-BR" sz="900" kern="1200" dirty="0"/>
                        <a:t> C/ CARNE</a:t>
                      </a:r>
                      <a:r>
                        <a:rPr lang="pt-BR" sz="900" kern="1200" baseline="0" dirty="0"/>
                        <a:t> DE FRANGO</a:t>
                      </a:r>
                      <a:r>
                        <a:rPr lang="pt-BR" sz="900" kern="1200" dirty="0"/>
                        <a:t>,</a:t>
                      </a:r>
                      <a:r>
                        <a:rPr lang="pt-BR" sz="900" kern="1200" baseline="0" dirty="0"/>
                        <a:t> CENOURA, ESPINAFRE, ABOBRINHA, BETERRABA E REPOLHO</a:t>
                      </a:r>
                      <a:endParaRPr lang="pt-BR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baseline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C/ FEIJÃO, CARNE BOVINA EM CUBOS</a:t>
                      </a: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CENOURA, CHUCHU, ABOBRINHA  E CEBOLINHA 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CENOURA,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ABOBRINHA, BATATA E CHEIRO VERDE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 DE CARNE MOIDA C/ CEBOLA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TOMATE, CENOURA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821277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>
                <a:solidFill>
                  <a:srgbClr val="011327"/>
                </a:solidFill>
              </a:rPr>
              <a:t>MÊS DE </a:t>
            </a:r>
            <a:r>
              <a:rPr lang="pt-BR" sz="2400" b="1" dirty="0" smtClean="0">
                <a:solidFill>
                  <a:srgbClr val="011327"/>
                </a:solidFill>
              </a:rPr>
              <a:t>NOVEMBRO </a:t>
            </a:r>
            <a:r>
              <a:rPr lang="pt-BR" sz="2400" b="1" dirty="0">
                <a:solidFill>
                  <a:srgbClr val="011327"/>
                </a:solidFill>
              </a:rPr>
              <a:t>2024 </a:t>
            </a:r>
            <a:endParaRPr lang="pt-BR" sz="24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URBANA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1 a 3 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CRECHE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PERIODO INTEGRAL</a:t>
            </a: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446</Words>
  <Application>Microsoft Office PowerPoint</Application>
  <PresentationFormat>Papel A4 (210 x 297 mm)</PresentationFormat>
  <Paragraphs>80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289</cp:revision>
  <cp:lastPrinted>2024-01-25T12:36:41Z</cp:lastPrinted>
  <dcterms:created xsi:type="dcterms:W3CDTF">2021-09-24T14:09:26Z</dcterms:created>
  <dcterms:modified xsi:type="dcterms:W3CDTF">2024-11-01T12:49:59Z</dcterms:modified>
</cp:coreProperties>
</file>