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74" y="-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85FB-918B-4008-9A0C-CABDC9E8D0FB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6AB6-713E-4D17-B11D-8575B4C4E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083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DB67-4C65-43B9-85F9-9510B3BBB743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23976" y="142852"/>
            <a:ext cx="6500858" cy="1121359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50" b="1" dirty="0"/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250" b="1" dirty="0"/>
              <a:t>PROGRAMA NACIONAL DE ALIMENTAÇÃO ESCOLAR – PNAE</a:t>
            </a:r>
          </a:p>
          <a:p>
            <a:pPr>
              <a:lnSpc>
                <a:spcPct val="150000"/>
              </a:lnSpc>
            </a:pPr>
            <a:endParaRPr lang="pt-BR" sz="1200" dirty="0"/>
          </a:p>
          <a:p>
            <a:endParaRPr lang="pt-BR" sz="12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535202"/>
              </p:ext>
            </p:extLst>
          </p:nvPr>
        </p:nvGraphicFramePr>
        <p:xfrm>
          <a:off x="309530" y="1997394"/>
          <a:ext cx="9382157" cy="2506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8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60102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Segunda</a:t>
                      </a:r>
                    </a:p>
                    <a:p>
                      <a:pPr algn="ctr"/>
                      <a:r>
                        <a:rPr lang="pt-BR" sz="1600" dirty="0"/>
                        <a:t>19/08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Terça</a:t>
                      </a:r>
                    </a:p>
                    <a:p>
                      <a:pPr algn="ctr"/>
                      <a:r>
                        <a:rPr lang="pt-BR" sz="1600" dirty="0"/>
                        <a:t>20/08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Quarta</a:t>
                      </a:r>
                    </a:p>
                    <a:p>
                      <a:pPr algn="ctr"/>
                      <a:r>
                        <a:rPr lang="pt-BR" sz="1600" dirty="0"/>
                        <a:t>21/08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Quinta</a:t>
                      </a:r>
                    </a:p>
                    <a:p>
                      <a:pPr algn="ctr"/>
                      <a:r>
                        <a:rPr lang="pt-BR" sz="1600" dirty="0"/>
                        <a:t>22/08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Sexta</a:t>
                      </a:r>
                    </a:p>
                    <a:p>
                      <a:pPr algn="ctr"/>
                      <a:r>
                        <a:rPr lang="pt-BR" sz="1600" dirty="0"/>
                        <a:t>23/08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5884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</a:t>
                      </a:r>
                      <a:r>
                        <a:rPr lang="pt-BR" sz="1400" b="1" baseline="0" dirty="0"/>
                        <a:t> DA MANHÃ/TARDE/NOITE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MACARRONADA C/ MOLHO DE CARNE MOÍDA E LEGUMES (TOMATE, CENOURA, ERVILHA, CEBOLA E CHEIRO-VERDE)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PÃO DE LEITE RECHEADO C/ PATÊ DE ATUM + SUCO DE LARANJA C/ ACEROLA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POLENTA C/ MOLHO DE FRANGO EM TIRAS E LEGUMES (CENOURA, ABOBRINHA, TOMATE, ERVILHA, CEBOLA E CHEIRO-VERDE)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PÃO DE LEITE RECHEADO C/ REQUEIJÃO + LEITE INTEGRAL C/ CACAU EM PÓ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ARROZ BRANCO + FEIJÃO COMUM C/ CARNE BOVINA EM CUBOS, BATATA, CENOURA, COUVE E CHEIRO-VERDE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667380" y="500042"/>
            <a:ext cx="2643206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>
                <a:solidFill>
                  <a:srgbClr val="011327"/>
                </a:solidFill>
              </a:rPr>
              <a:t>AGOSTO</a:t>
            </a:r>
            <a:endParaRPr lang="pt-BR" sz="3700" b="1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523844" y="6072206"/>
            <a:ext cx="7500990" cy="482722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NUTRICIONISTA : EDUARDO PIMENTEL NICOLOSI   </a:t>
            </a:r>
          </a:p>
          <a:p>
            <a:r>
              <a:rPr lang="pt-BR" sz="1300" b="1" dirty="0"/>
              <a:t>CRN3:11161</a:t>
            </a:r>
            <a:endParaRPr lang="pt-BR" sz="1300" dirty="0"/>
          </a:p>
        </p:txBody>
      </p:sp>
      <p:sp>
        <p:nvSpPr>
          <p:cNvPr id="12" name="Retângulo 11"/>
          <p:cNvSpPr/>
          <p:nvPr/>
        </p:nvSpPr>
        <p:spPr>
          <a:xfrm>
            <a:off x="1523977" y="928670"/>
            <a:ext cx="1700239" cy="57345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ZONA URBANA</a:t>
            </a:r>
          </a:p>
          <a:p>
            <a:pPr algn="just"/>
            <a:endParaRPr lang="pt-BR" sz="1200" b="1" dirty="0"/>
          </a:p>
        </p:txBody>
      </p:sp>
      <p:sp>
        <p:nvSpPr>
          <p:cNvPr id="14" name="Retângulo 13"/>
          <p:cNvSpPr/>
          <p:nvPr/>
        </p:nvSpPr>
        <p:spPr>
          <a:xfrm>
            <a:off x="1523977" y="1214424"/>
            <a:ext cx="2286016" cy="49651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FAIXA ETÁRIA:ACIMA 11  ANOS</a:t>
            </a:r>
          </a:p>
          <a:p>
            <a:pPr algn="just"/>
            <a:endParaRPr lang="pt-BR" sz="1250" b="1" dirty="0"/>
          </a:p>
        </p:txBody>
      </p:sp>
      <p:sp>
        <p:nvSpPr>
          <p:cNvPr id="15" name="Retângulo 14"/>
          <p:cNvSpPr/>
          <p:nvPr/>
        </p:nvSpPr>
        <p:spPr>
          <a:xfrm>
            <a:off x="3809992" y="1214422"/>
            <a:ext cx="2223128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     PERÍODO PARCIAL - 2024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523976" y="714356"/>
            <a:ext cx="6700894" cy="340678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CARDÁPIO:  ENSINO FUNDAMENTAL – MÉDIO E EJA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09530" y="4500570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pic>
        <p:nvPicPr>
          <p:cNvPr id="18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>
            <a:lum bright="40000"/>
          </a:blip>
          <a:srcRect/>
          <a:stretch>
            <a:fillRect/>
          </a:stretch>
        </p:blipFill>
        <p:spPr bwMode="auto">
          <a:xfrm>
            <a:off x="881034" y="5357826"/>
            <a:ext cx="2357454" cy="1675367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</p:pic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310586" y="142852"/>
          <a:ext cx="1193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0586" y="142852"/>
                        <a:ext cx="1193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170</Words>
  <Application>Microsoft Office PowerPoint</Application>
  <PresentationFormat>Papel A4 (210 x 297 mm)</PresentationFormat>
  <Paragraphs>30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Architect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162</cp:revision>
  <dcterms:created xsi:type="dcterms:W3CDTF">2021-09-24T14:10:32Z</dcterms:created>
  <dcterms:modified xsi:type="dcterms:W3CDTF">2024-08-15T14:19:11Z</dcterms:modified>
</cp:coreProperties>
</file>