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190128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09/12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10/12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11/12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12/12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13/12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FRANGO EM TIRAS AO MOLHO C/ LEGUMES (CENOURA, ABOBRINHA, TOMATE E CHEIRO VERDE) 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FEIJÃO PRETO C/ CARNE SUÍNA EM TIRAS, BATATA, COUVE, ABÓBORA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BISCOITO INTEGRAL CACAU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MOLHO DE CARNE MOÍDA + SUCO DE LARANJA C/ ACEROLA ENRIQUECIDO C/ VITAMINAS 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DEZEMBRO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168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143</cp:revision>
  <dcterms:created xsi:type="dcterms:W3CDTF">2021-09-24T14:10:32Z</dcterms:created>
  <dcterms:modified xsi:type="dcterms:W3CDTF">2024-12-04T13:13:14Z</dcterms:modified>
</cp:coreProperties>
</file>