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13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93808"/>
              </p:ext>
            </p:extLst>
          </p:nvPr>
        </p:nvGraphicFramePr>
        <p:xfrm>
          <a:off x="523844" y="1289889"/>
          <a:ext cx="9180544" cy="46631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17/02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18/02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19/02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20/02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21/02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BISCOITO</a:t>
                      </a: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INTEGRAL NATA 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MUSSARELA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S/ AÇÚCAR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IOGURTE MORANGO ENRIQUECIDA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310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ALMÔNDEGAS BOVINA AO MOLHO C/ CENOURA, TOMATE E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COXA E SOBRECOXA EM CUBOS REFOGADO C/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CENOURA C/ TOMATE E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CARNE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REFOGADA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BETERRABA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FUBÁ</a:t>
                      </a: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REQUEIJÃO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SARDINHA C/ ERVILHAS, TOMATE, CEBOLA E CENOURA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 C/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FRANGO DESFIADO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FEVEREIRO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- 2025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936482" y="6196959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6753</TotalTime>
  <Words>271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740</cp:revision>
  <dcterms:created xsi:type="dcterms:W3CDTF">2021-09-24T12:11:45Z</dcterms:created>
  <dcterms:modified xsi:type="dcterms:W3CDTF">2025-02-13T17:45:46Z</dcterms:modified>
</cp:coreProperties>
</file>