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10902"/>
              </p:ext>
            </p:extLst>
          </p:nvPr>
        </p:nvGraphicFramePr>
        <p:xfrm>
          <a:off x="154629" y="1308234"/>
          <a:ext cx="9579667" cy="4939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5845"/>
                <a:gridCol w="1802691"/>
                <a:gridCol w="1622478"/>
              </a:tblGrid>
              <a:tr h="4512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30/09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02/10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03/10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04/10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775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CONSELHO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QUEIJO MINAS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54028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CONSELHO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PEIXE ENSOPADO C/ LEGUMES TOMATE, CENOURA, BATATA , AZEITONA, PIMENTÃO VERMELHO  E CEBOLINHA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FAROFA DE ERVILHAS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BROCOLIS  C/ CEBOLA 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ALFACE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COZIDA COM MANDIOCA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CEREJA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1" baseline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100795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CONSELHO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UVA PASSA +  LEITE BATIDO C/ POLPA DE MORANGO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FLOCOS DE CEREAIS </a:t>
                      </a:r>
                      <a:r>
                        <a:rPr lang="pt-BR" sz="900" b="0" baseline="0" dirty="0" smtClean="0">
                          <a:latin typeface="+mn-lt"/>
                        </a:rPr>
                        <a:t>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 +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BISCOITO  DE  POLVILHO C/ LINHAÇA 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8749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CONSELHO</a:t>
                      </a:r>
                      <a:endParaRPr lang="pt-B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DE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ABOBRINHA, BATATA, CENOURA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BATATA DOCE,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+ 01 FRUTA </a:t>
                      </a:r>
                      <a:endParaRPr lang="pt-BR" sz="900" b="1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238759" y="214294"/>
            <a:ext cx="2828090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OUTUBRO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54629" y="6450937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80592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318</Words>
  <Application>Microsoft Office PowerPoint</Application>
  <PresentationFormat>Papel A4 (210 x 297 mm)</PresentationFormat>
  <Paragraphs>90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320</cp:revision>
  <cp:lastPrinted>2024-09-24T15:54:13Z</cp:lastPrinted>
  <dcterms:created xsi:type="dcterms:W3CDTF">2021-09-24T14:09:26Z</dcterms:created>
  <dcterms:modified xsi:type="dcterms:W3CDTF">2024-09-24T18:11:47Z</dcterms:modified>
</cp:coreProperties>
</file>