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87764"/>
              </p:ext>
            </p:extLst>
          </p:nvPr>
        </p:nvGraphicFramePr>
        <p:xfrm>
          <a:off x="416496" y="1356702"/>
          <a:ext cx="9254262" cy="4587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FUBÁ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BEBIDA CAPUCCINO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FLOCOS DE CEREAIS TIPO SUCRILHOS SEM AÇÚCAR + BEBIDA TIPO IOGURTE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ALMÔNDEGAS BOVINA AO MOLHO C/ CENOURA,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CENOURA C/ TOMATE E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REFOGADA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BEBIDA CHOCOLATE MALTE E OVOS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PATÊ DE ATUM + SUCO DE LARANJA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UVA ENRIQUECIDO C/ 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90916" y="616211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259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438</cp:revision>
  <dcterms:created xsi:type="dcterms:W3CDTF">2021-09-24T12:11:45Z</dcterms:created>
  <dcterms:modified xsi:type="dcterms:W3CDTF">2025-02-13T17:52:24Z</dcterms:modified>
</cp:coreProperties>
</file>