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47" autoAdjust="0"/>
    <p:restoredTop sz="94660"/>
  </p:normalViewPr>
  <p:slideViewPr>
    <p:cSldViewPr>
      <p:cViewPr>
        <p:scale>
          <a:sx n="100" d="100"/>
          <a:sy n="100" d="100"/>
        </p:scale>
        <p:origin x="852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016502"/>
              </p:ext>
            </p:extLst>
          </p:nvPr>
        </p:nvGraphicFramePr>
        <p:xfrm>
          <a:off x="309530" y="1997394"/>
          <a:ext cx="9382157" cy="257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25/11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26/11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27/11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28/11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29/11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BISCOITO SALGADO APERITIVO + LEITE INTEGRAL C/ CACAU EM PÓ ENRIQUECIDO C/ VITAMINAS E MINERAIS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ARROZ C/ ERVILHAS + FRANGO EM TIRAS AO MOLHO C/ LEGUMES (TOMATE, CENOURA, ABOBRINHA E CHEIRO-VERDE)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BOLO DE CHOCOLATE + BEBIDA COCO E ABACAXI ENRIQUECIDA C/ VITAMINAS E MINERAIS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MACARRONADA C/ MOLHO DE CARNE MOÍDA E LEGUMES (TOMATE, CENOURA, AZEITONA E CHEIRO-VERDE)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CONSELHO ESCOLAR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NOVEMBRO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141</Words>
  <Application>Microsoft Office PowerPoint</Application>
  <PresentationFormat>Papel A4 (210 x 297 mm)</PresentationFormat>
  <Paragraphs>33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98</cp:revision>
  <dcterms:created xsi:type="dcterms:W3CDTF">2021-09-24T14:10:32Z</dcterms:created>
  <dcterms:modified xsi:type="dcterms:W3CDTF">2024-11-21T13:18:26Z</dcterms:modified>
</cp:coreProperties>
</file>