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71731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22/07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23/07</a:t>
                      </a:r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24/07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25/07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26/07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RECESSO </a:t>
                      </a:r>
                      <a:endParaRPr lang="pt-BR" sz="1200" b="1" i="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ESCOLAR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BOLO DE CHOCOLATE INTEGRAL + </a:t>
                      </a:r>
                      <a:r>
                        <a:rPr lang="pt-BR" sz="12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LEITE INTEGRAL C/</a:t>
                      </a:r>
                      <a:r>
                        <a:rPr lang="pt-BR" sz="1200" b="1" i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CACAU EM PÓ ENRIQUECIDO C/ VITAMINAS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PÃO DE LEITE RECHEADO C/ MOLHO DE </a:t>
                      </a:r>
                      <a:r>
                        <a:rPr lang="pt-BR" sz="12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FRANGO </a:t>
                      </a: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DESFIADO + SUCO DE UVA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106</Words>
  <Application>Microsoft Office PowerPoint</Application>
  <PresentationFormat>Papel A4 (210 x 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123</cp:revision>
  <dcterms:created xsi:type="dcterms:W3CDTF">2021-09-24T14:10:32Z</dcterms:created>
  <dcterms:modified xsi:type="dcterms:W3CDTF">2024-07-22T14:17:11Z</dcterms:modified>
</cp:coreProperties>
</file>