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6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77724"/>
              </p:ext>
            </p:extLst>
          </p:nvPr>
        </p:nvGraphicFramePr>
        <p:xfrm>
          <a:off x="380968" y="1350686"/>
          <a:ext cx="9180544" cy="4955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14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12/08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13/08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14/08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15/08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16/08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SALGADO + LEITE INTEGRAL C/ CACAU EM PÓ ENRIQUECIDO C/ VITAMINAS E MINERAIS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BATATA C/ MUSSARELA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BISCOITO INTEGRAL CACAU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PRESUNTO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03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FRANGO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ABÓBORA COZIDA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PEPINO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CENOURA, AZEITONA PRETA E PIMENTÃO AMARELO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REFOGADA C/ TOMATE, CEBOLA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CHUCHU REFOGADO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TOMATE 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CHICÓRIA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CHOCOLATE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DE  FRANGO DESFIADO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LARANJA C/ ACEROLA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PÃO DE HAMBURGUER</a:t>
                      </a:r>
                      <a:r>
                        <a:rPr lang="pt-BR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 PATÊ DE FRANGO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LARANJA C/ ACEROLA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AGOSTO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518664" y="633814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378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664</cp:revision>
  <dcterms:created xsi:type="dcterms:W3CDTF">2021-09-24T12:11:45Z</dcterms:created>
  <dcterms:modified xsi:type="dcterms:W3CDTF">2024-08-08T11:56:15Z</dcterms:modified>
</cp:coreProperties>
</file>