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11819"/>
              </p:ext>
            </p:extLst>
          </p:nvPr>
        </p:nvGraphicFramePr>
        <p:xfrm>
          <a:off x="523844" y="1331977"/>
          <a:ext cx="9180544" cy="47145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25/11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26/11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27/11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28/11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29/11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S/ AÇÚCAR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BEBIDA IOGURTE MORANGO ENRIQUECIDA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BATATA C/ REQUEIJÃO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FRANGO DESFIADO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FUBÁ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175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COZIDA C/ MANDIOCA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CEBOLA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ALMÔNDEGAS BOVINA AO MOLHO C/ BATATA, CENOURA E AZEITONA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MACARRÃO AO SUGO (MOLHO DE TOMATE)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ASSADA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ERVILHAS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 C/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PRESUNTO, CENOURA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TOMATE, PEPINO, CEBOLA E CHEIRO VERDE 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REFOGADO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SOJA C/ TOMATE, AZEITONA E MUSSARELA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QUEIJO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C/ ERVILHAS, TOMATE E CENOURA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 + 01 FRUTA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QUIBE DE FORNO RECHEADO C/ TOMATE, CENOURA E CEBOLA + SUCO DE UVA C/ MAÇA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NOVEMBRO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950748" y="612574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6525</TotalTime>
  <Words>382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719</cp:revision>
  <dcterms:created xsi:type="dcterms:W3CDTF">2021-09-24T12:11:45Z</dcterms:created>
  <dcterms:modified xsi:type="dcterms:W3CDTF">2024-11-21T13:08:05Z</dcterms:modified>
</cp:coreProperties>
</file>