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1116" y="-30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986584"/>
              </p:ext>
            </p:extLst>
          </p:nvPr>
        </p:nvGraphicFramePr>
        <p:xfrm>
          <a:off x="523844" y="1346830"/>
          <a:ext cx="9180544" cy="4480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11/11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12/11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13/11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14/11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15/11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PATÊ DE FRANGO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CHOCOLATE PÃO DE MEL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FERIADO NACIONAL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67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COXA E SOBRECOXA EM CUBOS REFOGADO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ALMÔNDEGAS BOVINA AO MOLHO C/ TOMATE, ABOBRINHA, CEBOLA E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MACARRÃO AO SUGO (MOLHO DE TOMATE)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ASSADA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TOMATE CEREJA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ESPINAFRE, MUSSARELA E TOMATE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FERIADO NACIONAL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QUEIJO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S/ AÇÚCAR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BEBIDA IOGURTE MORANGO ENRIQUECIDA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C/ ERVILHAS, TOMATE E CENOURA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</a:t>
                      </a:r>
                      <a:r>
                        <a:rPr lang="pt-BR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FRANGO DESFIADO 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FERIADO NACIONAL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NOVEMBRO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327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714</cp:revision>
  <dcterms:created xsi:type="dcterms:W3CDTF">2021-09-24T12:11:45Z</dcterms:created>
  <dcterms:modified xsi:type="dcterms:W3CDTF">2024-11-06T12:59:21Z</dcterms:modified>
</cp:coreProperties>
</file>