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18/11/2024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69395"/>
              </p:ext>
            </p:extLst>
          </p:nvPr>
        </p:nvGraphicFramePr>
        <p:xfrm>
          <a:off x="194088" y="1241928"/>
          <a:ext cx="9579667" cy="486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02/12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03/12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04/12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05/12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06/12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754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/>
                        <a:t>FLOCOS  DE CEREAIS S/ AÇUCAR C/ BANANA E MAÇÃ EM CUBINHOS + LEITE INTEGRAL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BOLO DE BANANA C/ AVEIA  S/</a:t>
                      </a:r>
                      <a:r>
                        <a:rPr lang="pt-BR" sz="900" baseline="0" dirty="0"/>
                        <a:t> AÇUCAR  + LEITE INTEGRAL C/ CACAU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PÃO CASEIRO C/ MANTEIGA</a:t>
                      </a:r>
                      <a:r>
                        <a:rPr lang="pt-BR" sz="900" baseline="0" dirty="0"/>
                        <a:t>  </a:t>
                      </a:r>
                      <a:r>
                        <a:rPr lang="pt-BR" sz="900" dirty="0"/>
                        <a:t>+ LEITE INTEGRAL C/ CACAU</a:t>
                      </a:r>
                      <a:r>
                        <a:rPr lang="pt-BR" sz="900" baseline="0" dirty="0"/>
                        <a:t> </a:t>
                      </a:r>
                      <a:r>
                        <a:rPr lang="pt-BR" sz="900" baseline="0" dirty="0" smtClean="0"/>
                        <a:t> + 01 FRUTA </a:t>
                      </a:r>
                      <a:r>
                        <a:rPr lang="pt-BR" sz="900" dirty="0" smtClean="0"/>
                        <a:t>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</a:t>
                      </a:r>
                      <a:endParaRPr lang="pt-BR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>
                          <a:latin typeface="+mn-lt"/>
                        </a:rPr>
                        <a:t>BOLO</a:t>
                      </a:r>
                      <a:r>
                        <a:rPr lang="pt-BR" sz="800" b="0" baseline="0" dirty="0">
                          <a:latin typeface="+mn-lt"/>
                        </a:rPr>
                        <a:t> DE CHOCOLATE </a:t>
                      </a:r>
                      <a:r>
                        <a:rPr lang="pt-BR" sz="800" b="0" dirty="0">
                          <a:latin typeface="+mn-lt"/>
                        </a:rPr>
                        <a:t>C/ UVA</a:t>
                      </a:r>
                      <a:r>
                        <a:rPr lang="pt-BR" sz="800" b="0" baseline="0" dirty="0">
                          <a:latin typeface="+mn-lt"/>
                        </a:rPr>
                        <a:t> PASSA ESCURA </a:t>
                      </a:r>
                      <a:r>
                        <a:rPr lang="pt-BR" sz="800" b="0" dirty="0">
                          <a:latin typeface="+mn-lt"/>
                        </a:rPr>
                        <a:t>+ LEITE</a:t>
                      </a:r>
                      <a:r>
                        <a:rPr lang="pt-BR" sz="800" b="0" baseline="0" dirty="0">
                          <a:latin typeface="+mn-lt"/>
                        </a:rPr>
                        <a:t> </a:t>
                      </a:r>
                      <a:r>
                        <a:rPr lang="pt-BR" sz="800" b="0" baseline="0" dirty="0" smtClean="0">
                          <a:latin typeface="+mn-lt"/>
                        </a:rPr>
                        <a:t>INTEGRAL C/ CACAU + 01 FRUTA</a:t>
                      </a:r>
                      <a:endParaRPr lang="pt-BR" sz="800" b="0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9288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(BATATA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CENOURA, CEBOLA E CHEIRO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VERDE)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COUVE REFOGADA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PURE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10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</a:t>
                      </a:r>
                      <a:r>
                        <a:rPr lang="pt-BR" sz="10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DE LEGUMES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CEBOLA, TOMATE, ABOBRINHA ,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MILHO VRDE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E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CHEIRO VERDE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BROCOLIS  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 </a:t>
                      </a:r>
                      <a:endParaRPr lang="pt-BR" sz="900" b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TIRAS  C/ 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 C/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CHEIRO VERDE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681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PÃO CASEIRO C/ </a:t>
                      </a:r>
                      <a:r>
                        <a:rPr lang="pt-BR" sz="900" dirty="0" smtClean="0"/>
                        <a:t>GELEIA DE FRUTAS S/ AÇUCAR +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baseline="0" dirty="0"/>
                        <a:t>SUCO NATURAL SABOR MANGA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/>
                        <a:t>TORTA DE FRANGO C/  LEGUMES  (TOMATE, ERVILHA E CENOURA) + SUCO NATURAL DE LARANJA C/ ACEROLA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UVA PASSA +  LEITE BATIDO C/ POLPA DE MORANGO + 01 FRUTA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baseline="0" dirty="0" smtClean="0">
                          <a:latin typeface="+mn-lt"/>
                        </a:rPr>
                        <a:t>MINGAU DE AVEIA C/ TAMARA MAÇÃ, CHOCOLATE E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SUCO</a:t>
                      </a:r>
                      <a:r>
                        <a:rPr lang="pt-BR" sz="900" b="0" baseline="0" dirty="0">
                          <a:latin typeface="+mn-lt"/>
                        </a:rPr>
                        <a:t> NATURAL DE  </a:t>
                      </a:r>
                      <a:r>
                        <a:rPr lang="pt-BR" sz="900" b="0" baseline="0" dirty="0" smtClean="0">
                          <a:latin typeface="+mn-lt"/>
                        </a:rPr>
                        <a:t>LARANJA</a:t>
                      </a:r>
                      <a:endParaRPr lang="pt-B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496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RISOTO DE CARNE</a:t>
                      </a:r>
                      <a:r>
                        <a:rPr lang="pt-BR" sz="900" baseline="0" dirty="0">
                          <a:effectLst/>
                        </a:rPr>
                        <a:t> BOVINA </a:t>
                      </a:r>
                      <a:r>
                        <a:rPr lang="pt-BR" sz="900" dirty="0">
                          <a:effectLst/>
                        </a:rPr>
                        <a:t>C/ CENOURA, TOMATE, CEBOLA, ERVILHA E CHEIRO VERDE </a:t>
                      </a:r>
                      <a:endParaRPr lang="pt-BR" sz="900" baseline="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/>
                        <a:t>SOPA DE</a:t>
                      </a:r>
                      <a:r>
                        <a:rPr lang="pt-BR" sz="900" kern="1200" baseline="0" dirty="0"/>
                        <a:t> LEGUMES </a:t>
                      </a:r>
                      <a:r>
                        <a:rPr lang="pt-BR" sz="900" kern="1200" dirty="0"/>
                        <a:t> C/ CARNE</a:t>
                      </a:r>
                      <a:r>
                        <a:rPr lang="pt-BR" sz="900" kern="1200" baseline="0" dirty="0"/>
                        <a:t> DE FRANGO</a:t>
                      </a:r>
                      <a:r>
                        <a:rPr lang="pt-BR" sz="900" kern="1200" dirty="0"/>
                        <a:t>,</a:t>
                      </a:r>
                      <a:r>
                        <a:rPr lang="pt-BR" sz="900" kern="1200" baseline="0" dirty="0"/>
                        <a:t> CENOURA, ESPINAFRE, ABOBRINHA, BETERRABA E </a:t>
                      </a:r>
                      <a:r>
                        <a:rPr lang="pt-BR" sz="900" kern="1200" baseline="0" dirty="0" smtClean="0"/>
                        <a:t>REPOLHO</a:t>
                      </a: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CENOURA,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BATATA E CHEIRO VERDE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 DE CARNE MOIDA C/ CEBOLA TOMATE, CENOURA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82127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DE </a:t>
            </a:r>
            <a:r>
              <a:rPr lang="pt-BR" sz="2400" b="1" dirty="0" smtClean="0">
                <a:solidFill>
                  <a:srgbClr val="011327"/>
                </a:solidFill>
              </a:rPr>
              <a:t>DEZEMBRO </a:t>
            </a:r>
            <a:r>
              <a:rPr lang="pt-BR" sz="2400" b="1" dirty="0">
                <a:solidFill>
                  <a:srgbClr val="011327"/>
                </a:solidFill>
              </a:rPr>
              <a:t>2024 </a:t>
            </a:r>
            <a:endParaRPr lang="pt-BR" sz="24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473</Words>
  <Application>Microsoft Office PowerPoint</Application>
  <PresentationFormat>Papel A4 (210 x 297 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295</cp:revision>
  <cp:lastPrinted>2024-01-25T12:36:41Z</cp:lastPrinted>
  <dcterms:created xsi:type="dcterms:W3CDTF">2021-09-24T14:09:26Z</dcterms:created>
  <dcterms:modified xsi:type="dcterms:W3CDTF">2024-11-18T17:59:41Z</dcterms:modified>
</cp:coreProperties>
</file>