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97675" cy="9929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-62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7C602-2DB7-487B-9781-725C009E3C1F}" type="datetimeFigureOut">
              <a:rPr lang="pt-BR" smtClean="0"/>
              <a:pPr/>
              <a:t>17/10/2024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450BC-B538-48C7-B41F-30054E0FA9C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00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8450" cy="37242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solidFill>
                  <a:schemeClr val="bg1"/>
                </a:solidFill>
              </a:rPr>
              <a:t>OBS. CARDÁPIO SUJEITO A ALTERAÇÃO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17/10/2024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17/10/2024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17/10/2024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17/10/2024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17/10/2024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17/10/2024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17/10/2024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17/10/2024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17/10/2024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17/10/2024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17/10/2024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42582-BB68-4BDB-9A7E-55DFB20598D6}" type="datetimeFigureOut">
              <a:rPr lang="pt-BR" smtClean="0"/>
              <a:pPr/>
              <a:t>17/10/2024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95415" y="142852"/>
            <a:ext cx="5545838" cy="713555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b="1" dirty="0">
                <a:latin typeface="+mj-lt"/>
              </a:rPr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000" b="1" dirty="0">
                <a:latin typeface="+mj-lt"/>
              </a:rPr>
              <a:t>PROGRAMA NACIONAL DE ALIMENTAÇÃO ESCOLAR – PNAE</a:t>
            </a:r>
            <a:endParaRPr lang="pt-BR" sz="1000" dirty="0">
              <a:latin typeface="+mj-lt"/>
            </a:endParaRPr>
          </a:p>
          <a:p>
            <a:endParaRPr lang="pt-BR" sz="11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45" y="142852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142085"/>
              </p:ext>
            </p:extLst>
          </p:nvPr>
        </p:nvGraphicFramePr>
        <p:xfrm>
          <a:off x="88241" y="1249706"/>
          <a:ext cx="9579667" cy="50215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80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1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5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3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14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9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Segunda</a:t>
                      </a:r>
                    </a:p>
                    <a:p>
                      <a:pPr algn="ctr"/>
                      <a:r>
                        <a:rPr lang="pt-BR" sz="1200" dirty="0"/>
                        <a:t>21/10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Terça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22/10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Quarta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23/10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Quinta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24/10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Sexta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25/10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992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CAFÉ</a:t>
                      </a:r>
                      <a:r>
                        <a:rPr lang="pt-BR" sz="1100" baseline="0" dirty="0"/>
                        <a:t> DA MANHÃ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/>
                        <a:t>FLOCOS  DE CEREAIS S/ AÇUCAR C/ BANANA E MAÇÃ EM CUBINHOS + LEITE INTEGRAL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PÃO CASEIRO C/ MANTEIGA</a:t>
                      </a:r>
                      <a:r>
                        <a:rPr lang="pt-BR" sz="900" baseline="0" dirty="0"/>
                        <a:t>  </a:t>
                      </a:r>
                      <a:r>
                        <a:rPr lang="pt-BR" sz="900" dirty="0"/>
                        <a:t>+ LEITE INTEGRAL C/ CACAU</a:t>
                      </a:r>
                      <a:r>
                        <a:rPr lang="pt-BR" sz="900" baseline="0" dirty="0"/>
                        <a:t> </a:t>
                      </a:r>
                      <a:r>
                        <a:rPr lang="pt-BR" sz="900" dirty="0"/>
                        <a:t> + 01 FRUTA </a:t>
                      </a:r>
                      <a:endParaRPr lang="pt-BR" sz="9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</a:rPr>
                        <a:t>BOLO</a:t>
                      </a:r>
                      <a:r>
                        <a:rPr lang="pt-BR" sz="900" b="0" baseline="0" dirty="0">
                          <a:latin typeface="+mn-lt"/>
                        </a:rPr>
                        <a:t> DE LARANJA C/ UVA PASSA + </a:t>
                      </a:r>
                      <a:r>
                        <a:rPr lang="pt-BR" sz="900" b="0" dirty="0">
                          <a:latin typeface="+mn-lt"/>
                        </a:rPr>
                        <a:t>LEITE PURO OU C/ CACAU/ FRUTA +0 1 FRUTA  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PAOZINHO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DE CENOURA C/ REQUEIJÃO 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+ LEITE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INTEGRAL C/ CACAU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 + 01 FRUTA 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dirty="0">
                          <a:latin typeface="+mn-lt"/>
                        </a:rPr>
                        <a:t>BOLO</a:t>
                      </a:r>
                      <a:r>
                        <a:rPr lang="pt-BR" sz="800" b="0" baseline="0" dirty="0">
                          <a:latin typeface="+mn-lt"/>
                        </a:rPr>
                        <a:t> DE CACAU </a:t>
                      </a:r>
                      <a:r>
                        <a:rPr lang="pt-BR" sz="800" b="0" dirty="0">
                          <a:latin typeface="+mn-lt"/>
                        </a:rPr>
                        <a:t>C/ UVA</a:t>
                      </a:r>
                      <a:r>
                        <a:rPr lang="pt-BR" sz="800" b="0" baseline="0" dirty="0">
                          <a:latin typeface="+mn-lt"/>
                        </a:rPr>
                        <a:t> PASSA ESCURA </a:t>
                      </a:r>
                      <a:r>
                        <a:rPr lang="pt-BR" sz="800" b="0" dirty="0">
                          <a:latin typeface="+mn-lt"/>
                        </a:rPr>
                        <a:t>+ LEITE</a:t>
                      </a:r>
                      <a:r>
                        <a:rPr lang="pt-BR" sz="800" b="0" baseline="0" dirty="0">
                          <a:latin typeface="+mn-lt"/>
                        </a:rPr>
                        <a:t> INTEGRAL BATIDO C/ MAÇÃ E MAMÃO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baseline="0" dirty="0">
                          <a:latin typeface="+mn-lt"/>
                        </a:rPr>
                        <a:t>+ 01 </a:t>
                      </a:r>
                      <a:r>
                        <a:rPr lang="pt-BR" sz="800" b="0" dirty="0">
                          <a:latin typeface="+mn-lt"/>
                        </a:rPr>
                        <a:t>FRUTA  </a:t>
                      </a:r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920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ALMOÇO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ARROZ 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BRANCO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FEIJÃO COMUM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CARNE SUINA EM CUBO</a:t>
                      </a:r>
                      <a:r>
                        <a:rPr lang="pt-BR" sz="900" b="1" baseline="0" dirty="0">
                          <a:latin typeface="+mn-lt"/>
                          <a:ea typeface="Times New Roman"/>
                          <a:cs typeface="Times New Roman"/>
                        </a:rPr>
                        <a:t>S 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ACEBOLADA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MANDIOCA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COZIDA COM CHEIRO VERDE </a:t>
                      </a:r>
                      <a:endParaRPr lang="pt-BR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SALADA DE BROCOLIS C/ TOMATE CEREJA </a:t>
                      </a:r>
                      <a:endParaRPr lang="pt-BR" sz="900" b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900" b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96997" marR="969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/>
                        <a:t>ARROZ BRANCO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/>
                        <a:t>FEIJÃO COMUM</a:t>
                      </a:r>
                      <a:endParaRPr lang="pt-BR" sz="900" b="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PICADINHO DE CARNE BOVINA C/ LEGUMES  BATATA, CENOURA, CEBOLA E CHEIRO VERDE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baseline="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>
                          <a:effectLst/>
                        </a:rPr>
                        <a:t>COUVE REFOGADA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baseline="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SALADA DE TOMATE C/ CEBOLA  </a:t>
                      </a:r>
                      <a:endParaRPr lang="pt-BR" sz="900" b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9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ARROZ BRANCO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FEIJÃO 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COMUM</a:t>
                      </a:r>
                      <a:endParaRPr lang="pt-BR" sz="900" b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OVOS MEXIDOS C/ MUSSARELA,</a:t>
                      </a:r>
                      <a:r>
                        <a:rPr lang="pt-BR" sz="90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t-BR" sz="90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TOMATE, CEBOLA E CEBOLINHA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ABOBRINHA REFOGADA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SALADA DE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ALFACE C/ TOMATE</a:t>
                      </a:r>
                      <a:endParaRPr lang="pt-BR" sz="90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0" dirty="0"/>
                        <a:t>ARROZ</a:t>
                      </a:r>
                      <a:r>
                        <a:rPr lang="pt-BR" sz="900" b="0" baseline="0" dirty="0"/>
                        <a:t> BRANCO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900" b="0" baseline="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0" baseline="0" dirty="0"/>
                        <a:t>STROGONOFF DE  CARNE </a:t>
                      </a:r>
                      <a:r>
                        <a:rPr lang="pt-BR" sz="900" b="1" baseline="0" dirty="0"/>
                        <a:t>BOVINA</a:t>
                      </a:r>
                      <a:r>
                        <a:rPr lang="pt-BR" sz="900" b="0" baseline="0" dirty="0"/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0" baseline="0" dirty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PURE DE  CENOURA C/ ERVILHA </a:t>
                      </a:r>
                      <a:endParaRPr lang="pt-BR" sz="900" b="0" baseline="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900" b="0" baseline="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SALADA DE SELETA DE LEGUMES</a:t>
                      </a:r>
                      <a:r>
                        <a:rPr lang="pt-BR" sz="10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t-BR" sz="8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pt-BR" sz="8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BROCOLIS, COUVE FLOR, CENOURA, VAGEM E ERVILHA)</a:t>
                      </a:r>
                      <a:endParaRPr lang="pt-BR" sz="800" baseline="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900" b="0" baseline="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baseline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*FEIJÃO OPCIONAL</a:t>
                      </a:r>
                      <a:r>
                        <a:rPr lang="pt-BR" sz="900" b="1" baseline="0" dirty="0"/>
                        <a:t> </a:t>
                      </a:r>
                      <a:endParaRPr lang="pt-BR" sz="9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BR" sz="900" b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ARROZ 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COM ERVILHA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FEIJÃO COMUM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900" b="0" baseline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baseline="0" dirty="0">
                          <a:effectLst/>
                        </a:rPr>
                        <a:t>PEIXE ENSOPADO C/ LEGUMES TOMATE, CENOURA, BATATA , AZEITONA, PIMENTÃO VERMELHO  E CEBOLINHA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900" b="0" baseline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baseline="0" dirty="0"/>
                        <a:t>FAROFA DE ERVILHAS 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900" b="0" baseline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SALADA  DE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 ACELGA </a:t>
                      </a:r>
                      <a:endParaRPr lang="pt-BR" sz="900" b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70382" marR="703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5907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LANCHE DA TARDE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dirty="0">
                          <a:latin typeface="+mn-lt"/>
                        </a:rPr>
                        <a:t>PÃO</a:t>
                      </a:r>
                      <a:r>
                        <a:rPr lang="pt-BR" sz="900" b="1" baseline="0" dirty="0">
                          <a:latin typeface="+mn-lt"/>
                        </a:rPr>
                        <a:t> DE QUEIJO  </a:t>
                      </a:r>
                      <a:r>
                        <a:rPr lang="pt-BR" sz="900" b="0" baseline="0" dirty="0">
                          <a:latin typeface="+mn-lt"/>
                        </a:rPr>
                        <a:t>+  SUCO NATURAL DE LARANJA C/ BETERRABA </a:t>
                      </a:r>
                      <a:endParaRPr lang="pt-BR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pt-BR" sz="900" b="0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01 FRUTA</a:t>
                      </a:r>
                      <a:r>
                        <a:rPr lang="pt-BR" sz="9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9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endParaRPr lang="pt-BR" sz="900" b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BOLO DE BANANAC/ MAÇÃ E  AVEIA  S/</a:t>
                      </a:r>
                      <a:r>
                        <a:rPr lang="pt-BR" sz="900" baseline="0" dirty="0"/>
                        <a:t> AÇUCAR + LEITE INTEGRAL C/ CACAU + 01 FRUTA</a:t>
                      </a:r>
                      <a:endParaRPr lang="pt-BR" sz="900" b="0" baseline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baseline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aseline="0" dirty="0"/>
                        <a:t>TORTA DE FRANGO </a:t>
                      </a:r>
                      <a:r>
                        <a:rPr lang="pt-BR" sz="900" baseline="0"/>
                        <a:t>C/ </a:t>
                      </a:r>
                      <a:r>
                        <a:rPr lang="pt-BR" sz="900" baseline="0" dirty="0"/>
                        <a:t>LEGUMES  (TOMATE, ERVILHA, CENOURA E CEBOLA) + SUCO NATURAL DE  </a:t>
                      </a:r>
                      <a:r>
                        <a:rPr lang="pt-BR" sz="900" baseline="0"/>
                        <a:t>MANGA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aseline="0"/>
                        <a:t>+ </a:t>
                      </a:r>
                      <a:r>
                        <a:rPr lang="pt-BR" sz="900" baseline="0" dirty="0"/>
                        <a:t>01 FRUTA 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kern="1200" dirty="0"/>
                        <a:t>SALADA DE FRUTAS C/ AVEIA</a:t>
                      </a:r>
                      <a:r>
                        <a:rPr lang="pt-BR" sz="1050" kern="1200" baseline="0" dirty="0"/>
                        <a:t> </a:t>
                      </a:r>
                      <a:r>
                        <a:rPr lang="pt-BR" sz="800" b="1" kern="1200" baseline="0" dirty="0"/>
                        <a:t>(</a:t>
                      </a:r>
                      <a:r>
                        <a:rPr lang="pt-BR" sz="800" b="1" kern="1200" dirty="0"/>
                        <a:t>BANANA, MAÇÃ, MELÃO,</a:t>
                      </a:r>
                      <a:r>
                        <a:rPr lang="pt-BR" sz="800" b="1" kern="1200" baseline="0" dirty="0"/>
                        <a:t> UVA, </a:t>
                      </a:r>
                      <a:r>
                        <a:rPr lang="pt-BR" sz="800" b="1" kern="1200" dirty="0"/>
                        <a:t>LARANJA </a:t>
                      </a:r>
                      <a:r>
                        <a:rPr lang="pt-BR" sz="800" b="1" kern="1200" baseline="0" dirty="0"/>
                        <a:t> E AMEIXA  PICADINHOS)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</a:rPr>
                        <a:t>PAOZINHO DE LEITE COM MOLHO DE </a:t>
                      </a:r>
                      <a:r>
                        <a:rPr lang="pt-BR" sz="900" b="1" dirty="0">
                          <a:latin typeface="+mn-lt"/>
                        </a:rPr>
                        <a:t>CARNE MOIDA </a:t>
                      </a:r>
                      <a:r>
                        <a:rPr lang="pt-BR" sz="900" b="0" dirty="0">
                          <a:latin typeface="+mn-lt"/>
                        </a:rPr>
                        <a:t> +</a:t>
                      </a:r>
                      <a:r>
                        <a:rPr lang="pt-BR" sz="900" b="0" baseline="0" dirty="0">
                          <a:latin typeface="+mn-lt"/>
                        </a:rPr>
                        <a:t> </a:t>
                      </a:r>
                      <a:r>
                        <a:rPr lang="pt-BR" sz="900" b="0" dirty="0">
                          <a:latin typeface="+mn-lt"/>
                        </a:rPr>
                        <a:t>SUCO</a:t>
                      </a:r>
                      <a:r>
                        <a:rPr lang="pt-BR" sz="900" b="0" baseline="0" dirty="0">
                          <a:latin typeface="+mn-lt"/>
                        </a:rPr>
                        <a:t> NATURAL DE  LARANJA + 01 FRUTA  </a:t>
                      </a:r>
                      <a:endParaRPr lang="pt-BR" sz="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425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JANTAR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MACARRONADA COM MOLHO DE CARNE EM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TIRAS 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C/ CEBOLA TOMATE, CENOURA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CHEIRO VERDE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baseline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*ARROZ/FEIJÃO OPCIONAL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CANJA DE ARROZ C/ CARNE DE FRANGO EM CUBINHOS, TOMATE, INHAME, CENOURA,</a:t>
                      </a:r>
                      <a:r>
                        <a:rPr lang="pt-BR" sz="9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ABOBRINHA E CHEIRO VERDE</a:t>
                      </a:r>
                      <a:endParaRPr lang="pt-BR" sz="9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SOPA DE FUBA COM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9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CARNE BOVINA 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COUVE PICADINHA, TOMATE E CHEIRO VERDE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kern="1200" dirty="0"/>
                        <a:t>SOPA DE</a:t>
                      </a:r>
                      <a:r>
                        <a:rPr lang="pt-BR" sz="900" kern="1200" baseline="0" dirty="0"/>
                        <a:t> LEGUMES </a:t>
                      </a:r>
                      <a:r>
                        <a:rPr lang="pt-BR" sz="900" kern="1200" dirty="0"/>
                        <a:t> C/ CARNE</a:t>
                      </a:r>
                      <a:r>
                        <a:rPr lang="pt-BR" sz="900" kern="1200" baseline="0" dirty="0"/>
                        <a:t> DE FRANGO</a:t>
                      </a:r>
                      <a:r>
                        <a:rPr lang="pt-BR" sz="900" kern="1200" dirty="0"/>
                        <a:t>,</a:t>
                      </a:r>
                      <a:r>
                        <a:rPr lang="pt-BR" sz="900" kern="1200" baseline="0" dirty="0"/>
                        <a:t> CENOURA, ESPINAFRE, ABOBRINHA, BETERRABA E REPOLHO</a:t>
                      </a:r>
                      <a:endParaRPr lang="pt-BR" sz="9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SOPA DE MACARRÃO C/ FEIJÃO, CARNE BOVINA EM CUBOS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, CENOURA, CHUCHU, ABOBRINHA  E CEBOLINHA </a:t>
                      </a:r>
                      <a:endParaRPr lang="pt-BR" sz="9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4" name="Retângulo 23"/>
          <p:cNvSpPr/>
          <p:nvPr/>
        </p:nvSpPr>
        <p:spPr>
          <a:xfrm>
            <a:off x="5595947" y="214294"/>
            <a:ext cx="2470902" cy="821277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400" b="1" dirty="0">
                <a:solidFill>
                  <a:srgbClr val="011327"/>
                </a:solidFill>
              </a:rPr>
              <a:t>MÊS DE OUTUBRO 2024 </a:t>
            </a:r>
            <a:endParaRPr lang="pt-BR" sz="24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166654" y="6500834"/>
            <a:ext cx="7500990" cy="236501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000" b="1" dirty="0">
                <a:latin typeface="+mj-lt"/>
              </a:rPr>
              <a:t>NUTRICIONISTA : EDUARDO PIMENTEL NICOLOSI  - CRN3:11161</a:t>
            </a:r>
            <a:endParaRPr lang="pt-BR" sz="1000" dirty="0">
              <a:latin typeface="+mj-lt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666852" y="714356"/>
            <a:ext cx="1700239" cy="329097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b="1" dirty="0">
                <a:latin typeface="+mj-lt"/>
              </a:rPr>
              <a:t>ZONA URBANA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595415" y="1000110"/>
            <a:ext cx="1771676" cy="296459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00" b="1" dirty="0">
                <a:latin typeface="+mj-lt"/>
              </a:rPr>
              <a:t>FAIXA ETÁRIA 1 a 3 anos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609693" y="555873"/>
            <a:ext cx="3629066" cy="309580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50" b="1" dirty="0">
                <a:latin typeface="+mj-lt"/>
              </a:rPr>
              <a:t>CARDÁPIO: CRECHE 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452802" y="928670"/>
            <a:ext cx="1700239" cy="519597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b="1" dirty="0">
                <a:latin typeface="+mj-lt"/>
              </a:rPr>
              <a:t>PERIODO INTEGRAL</a:t>
            </a:r>
          </a:p>
          <a:p>
            <a:pPr algn="just"/>
            <a:endParaRPr lang="pt-BR" sz="1000" b="1" dirty="0">
              <a:latin typeface="+mj-lt"/>
            </a:endParaRPr>
          </a:p>
        </p:txBody>
      </p:sp>
      <p:pic>
        <p:nvPicPr>
          <p:cNvPr id="17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32845" y="6135412"/>
            <a:ext cx="1016774" cy="722588"/>
          </a:xfrm>
          <a:prstGeom prst="rect">
            <a:avLst/>
          </a:prstGeom>
          <a:noFill/>
        </p:spPr>
      </p:pic>
      <p:sp>
        <p:nvSpPr>
          <p:cNvPr id="20" name="Retângulo 19"/>
          <p:cNvSpPr/>
          <p:nvPr/>
        </p:nvSpPr>
        <p:spPr>
          <a:xfrm>
            <a:off x="6810388" y="6286520"/>
            <a:ext cx="285752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82024" y="71414"/>
          <a:ext cx="1143031" cy="109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24" y="71414"/>
                        <a:ext cx="1143031" cy="109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1869</TotalTime>
  <Words>475</Words>
  <Application>Microsoft Office PowerPoint</Application>
  <PresentationFormat>Papel A4 (210 x 297 mm)</PresentationFormat>
  <Paragraphs>88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301</cp:revision>
  <cp:lastPrinted>2024-10-16T17:26:11Z</cp:lastPrinted>
  <dcterms:created xsi:type="dcterms:W3CDTF">2021-09-24T14:09:26Z</dcterms:created>
  <dcterms:modified xsi:type="dcterms:W3CDTF">2024-10-17T16:21:11Z</dcterms:modified>
</cp:coreProperties>
</file>