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852" y="-10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31/07/2024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31/07/2024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31/07/2024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60057"/>
              </p:ext>
            </p:extLst>
          </p:nvPr>
        </p:nvGraphicFramePr>
        <p:xfrm>
          <a:off x="380968" y="1350686"/>
          <a:ext cx="9180544" cy="47681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614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05/08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06/08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07/08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08/08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09/08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INTEGRAL SEQUILHOS + LEITE INTEGRAL C/ CACAU EM PÓ ENRIQUECIDO C/ VITAMINAS E MINERAIS 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BATATA C/ REQUEIJÃO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BOLO DE FUBÁ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CASEIRO C/ MARGARINA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FLOCOS DE CEREAIS TIPO SUCRILHOS SEM AÇÚCAR +  IOGURTE SABOR MORANGO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9030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EMPANADO DE FRANGO C/ LEGUMES ASSADO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 C/ CEBOLA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TIRAS REFOGADA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COXINHA DA ASA ASSADA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CENOURA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 C/ ABACAXI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OMELETE C/ MUSSARELA, TOMATE E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COUVE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 C/ MANGA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COXA E SOBRECOXA EM CUBOS COZIDA C/ BATATA E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SARDINHA C/ TOMATE, CEBOLA E CHEIRO VERDE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DE LARANJA C/ ACEROLA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 E MINERAIS + </a:t>
                      </a: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E MINERAIS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MOLHO DE FRANGO DESFIADO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NATURAL DE MANGA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AGOSTO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518664" y="633814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6177</TotalTime>
  <Words>359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661</cp:revision>
  <dcterms:created xsi:type="dcterms:W3CDTF">2021-09-24T12:11:45Z</dcterms:created>
  <dcterms:modified xsi:type="dcterms:W3CDTF">2024-07-31T15:23:52Z</dcterms:modified>
</cp:coreProperties>
</file>