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03599"/>
              </p:ext>
            </p:extLst>
          </p:nvPr>
        </p:nvGraphicFramePr>
        <p:xfrm>
          <a:off x="416496" y="1356702"/>
          <a:ext cx="9254262" cy="45876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34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03/02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04/02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05/02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06/02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07/02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96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RECESSO ESCOLAR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RECESSO ESCOLAR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RECESSO ESCOLAR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INTEGRAL CACAU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RECESSO ESCOLAR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RECESSO ESCOLAR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RECESSO ESCOLAR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COZIDA C/ TOMATE, CENOURA E PIMENTÃO AMARELO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CUBOS ACEBOLADA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TOMATE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RECESSO ESCOLAR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RECESSO ESCOLAR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RECESSO ESCOLAR</a:t>
                      </a:r>
                      <a:endParaRPr lang="pt-BR" sz="1200" dirty="0" smtClean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MUSSARELA + BEBIDA NAPOLITANO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MOLHO DE CARNE MOÍDA + SUCO DE UVA C/ MAÇA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790916" y="6162117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147</Words>
  <Application>Microsoft Office PowerPoint</Application>
  <PresentationFormat>Papel A4 (210 x 297 mm)</PresentationFormat>
  <Paragraphs>96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436</cp:revision>
  <dcterms:created xsi:type="dcterms:W3CDTF">2021-09-24T12:11:45Z</dcterms:created>
  <dcterms:modified xsi:type="dcterms:W3CDTF">2025-01-31T12:42:40Z</dcterms:modified>
</cp:coreProperties>
</file>