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9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936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4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14/03/2025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6366"/>
              </p:ext>
            </p:extLst>
          </p:nvPr>
        </p:nvGraphicFramePr>
        <p:xfrm>
          <a:off x="166654" y="1402511"/>
          <a:ext cx="9579667" cy="46438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24706"/>
                <a:gridCol w="1803686"/>
                <a:gridCol w="1728192"/>
                <a:gridCol w="1621483"/>
              </a:tblGrid>
              <a:tr h="44698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17/03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18/03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19/03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20/03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21/03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70519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REQUEIJÃO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CACAU </a:t>
                      </a:r>
                      <a:r>
                        <a:rPr lang="pt-BR" sz="900" b="0" dirty="0" smtClean="0">
                          <a:latin typeface="+mn-lt"/>
                        </a:rPr>
                        <a:t>C/ AMEIXA  PRETA 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BATATA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BATIDO COM  FRUTAS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INTEGRAL C/ CACAU + 01 FRUTA</a:t>
                      </a: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</a:t>
                      </a:r>
                      <a:r>
                        <a:rPr lang="pt-BR" sz="900" dirty="0" smtClean="0"/>
                        <a:t>MANTEIGA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EM PÓ ENRIQUECIDO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</a:tr>
              <a:tr h="145240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SELETA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DE LEGUMES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NA  MANTEIGA 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BROCOLIS, COUVE FLOR, CENOURA, VAGEM E ERVILHA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8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SUINA EM CUBO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ARROZ C/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ERVILHA </a:t>
                      </a: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FRANGO EM CUBOS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C/  </a:t>
                      </a:r>
                      <a:r>
                        <a:rPr lang="pt-BR" sz="8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LEGUMES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(CENOURA, BATATA, TOMATE, ERVILHA CEBOLA E CHEIRO VERDE)</a:t>
                      </a: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0" dirty="0" smtClean="0">
                          <a:latin typeface="+mn-lt"/>
                          <a:ea typeface="Times New Roman"/>
                          <a:cs typeface="Times New Roman"/>
                        </a:rPr>
                        <a:t>CREME</a:t>
                      </a:r>
                      <a:r>
                        <a:rPr lang="pt-BR" sz="8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MILHO VERDE</a:t>
                      </a: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BETERRABA 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dirty="0" smtClean="0"/>
                        <a:t>FEIJÃO COMUM</a:t>
                      </a:r>
                      <a:endParaRPr lang="pt-BR" sz="8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MANDICA, CEBOLA, TOMATE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aseline="0" dirty="0" smtClean="0">
                          <a:effectLst/>
                        </a:rPr>
                        <a:t> ABOBRINHA 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aseline="0" dirty="0" smtClean="0">
                          <a:effectLst/>
                        </a:rPr>
                        <a:t>SALADA ACELGA C/ MANGA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9360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+ SUCO NATURAL DE  MANGA (POLPA)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endParaRPr lang="pt-BR" sz="9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FLOCOS  DE CEREAIS S/ AÇUCAR C/ BANANA E MAÇÃ EM CUBINHOS + LEITE INTEGRAL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C/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SALADA DE FRUTAS C/ AVEIA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b="0" kern="1200" baseline="0" dirty="0" smtClean="0"/>
                        <a:t>(</a:t>
                      </a:r>
                      <a:r>
                        <a:rPr lang="pt-BR" sz="900" b="0" kern="1200" dirty="0" smtClean="0"/>
                        <a:t>BANANA, MAÇÃ, MELÃO,</a:t>
                      </a:r>
                      <a:r>
                        <a:rPr lang="pt-BR" sz="900" b="0" kern="1200" baseline="0" dirty="0" smtClean="0"/>
                        <a:t> UVA, </a:t>
                      </a:r>
                      <a:r>
                        <a:rPr lang="pt-BR" sz="900" b="0" kern="1200" dirty="0" smtClean="0"/>
                        <a:t>LARANJA </a:t>
                      </a:r>
                      <a:r>
                        <a:rPr lang="pt-BR" sz="900" b="0" kern="1200" baseline="0" dirty="0" smtClean="0"/>
                        <a:t>E  AMEIXA  </a:t>
                      </a:r>
                      <a:r>
                        <a:rPr lang="pt-BR" sz="900" b="0" kern="1200" baseline="0" dirty="0" smtClean="0"/>
                        <a:t>PICADINHOS)</a:t>
                      </a:r>
                      <a:endParaRPr lang="pt-BR" sz="9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</a:t>
                      </a:r>
                      <a:r>
                        <a:rPr lang="pt-BR" sz="900" b="1" dirty="0" smtClean="0">
                          <a:latin typeface="+mn-lt"/>
                        </a:rPr>
                        <a:t>CARNE MOIDA </a:t>
                      </a:r>
                      <a:r>
                        <a:rPr lang="pt-BR" sz="900" b="0" dirty="0" smtClean="0">
                          <a:latin typeface="+mn-lt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 NATURAL DE  LARANJA </a:t>
                      </a:r>
                      <a:endParaRPr lang="pt-BR" sz="900" b="1" baseline="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102398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 MACARRÃO </a:t>
                      </a:r>
                      <a:r>
                        <a:rPr lang="pt-BR" sz="900" kern="1200" dirty="0" smtClean="0"/>
                        <a:t>C</a:t>
                      </a:r>
                      <a:r>
                        <a:rPr lang="pt-BR" sz="900" kern="1200" dirty="0" smtClean="0"/>
                        <a:t>/  FEIJÃO, CARNE</a:t>
                      </a:r>
                      <a:r>
                        <a:rPr lang="pt-BR" sz="900" kern="1200" baseline="0" dirty="0" smtClean="0"/>
                        <a:t> DE FRANGO E 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kern="1200" baseline="0" dirty="0" smtClean="0"/>
                        <a:t>LEGUMES (BATATA DOCE, CHUCHU E ABOBRINHA)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+ 01 </a:t>
                      </a:r>
                      <a:r>
                        <a:rPr lang="pt-BR" sz="900" baseline="0" dirty="0" smtClean="0"/>
                        <a:t>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BOVINA,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CENOURA, ABOBORA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MORANGA , CHUCHU ,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ESPINAFRE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TOMATE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TORTA DE FRANGO C/ LEGUMES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(ABOBRINHA, CENOURA,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MILHO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VERDE,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MUSSARELA,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AZEITONA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CEBOLA) 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SUCO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SABOR MANGA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DE CARNE DE FRANGO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ARROZ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85049" y="214295"/>
            <a:ext cx="2736304" cy="82127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MARÇO</a:t>
            </a:r>
          </a:p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 2025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7" y="878904"/>
            <a:ext cx="1744798" cy="33948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478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281</cp:revision>
  <cp:lastPrinted>2024-09-11T11:17:07Z</cp:lastPrinted>
  <dcterms:created xsi:type="dcterms:W3CDTF">2021-09-24T14:09:26Z</dcterms:created>
  <dcterms:modified xsi:type="dcterms:W3CDTF">2025-03-14T13:12:57Z</dcterms:modified>
</cp:coreProperties>
</file>