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852" y="-390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05/09/2024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230132"/>
              </p:ext>
            </p:extLst>
          </p:nvPr>
        </p:nvGraphicFramePr>
        <p:xfrm>
          <a:off x="523844" y="1346830"/>
          <a:ext cx="9180544" cy="479975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92595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09/09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10/09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11/09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12/09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13/09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SEQUILHOS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FUBÁ CREMOSO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PATÊ DE FRANGO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5725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EMPANADO DE FRANGO C/ CENOURA ASSADO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PRETO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COZIDA C/ MANDIOCA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CENOURA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PEPINO C/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5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TILÁPIA ENSOPADO C/ BATATA, CENOURA E AZEITONA PRETA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5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ERVILHAS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5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 C/ TOMATE CEREJA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BRÓCOLIS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5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5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CUBOS COZIDA C/ TOMATE, PIMENTÃO AMARELO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CHUCHU REFOGADO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0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FILÉ DE FRANGO EM TIRAS REFOGADO C/ SELETA DE LEGUMES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POLENTA SIMPLES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COUVE C/ MANGA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ARROZ DOCE C/ COCO RALADO E LEITE INTEGRAL ENRIQUECIDO C/ VITAMINAS E MINERAIS </a:t>
                      </a: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100" b="1" baseline="0" dirty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FRANGO C/ TOMATE,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UVA C/ MAÇA </a:t>
                      </a:r>
                      <a:r>
                        <a:rPr lang="pt-BR" sz="125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APERITIVO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QUIBE DE FORNO RECHEADO C/ MUSSARELA, TOMATE,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 </a:t>
                      </a: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SETEMBRO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6335</TotalTime>
  <Words>389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682</cp:revision>
  <dcterms:created xsi:type="dcterms:W3CDTF">2021-09-24T12:11:45Z</dcterms:created>
  <dcterms:modified xsi:type="dcterms:W3CDTF">2024-09-05T17:32:28Z</dcterms:modified>
</cp:coreProperties>
</file>