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74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485FB-918B-4008-9A0C-CABDC9E8D0FB}" type="datetimeFigureOut">
              <a:rPr lang="pt-BR" smtClean="0"/>
              <a:pPr/>
              <a:t>17/10/2024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66AB6-713E-4D17-B11D-8575B4C4E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1640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17/10/2024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17/10/2024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17/10/2024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17/10/2024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17/10/2024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17/10/2024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17/10/2024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17/10/2024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17/10/2024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17/10/2024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17/10/2024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DB67-4C65-43B9-85F9-9510B3BBB743}" type="datetimeFigureOut">
              <a:rPr lang="pt-BR" smtClean="0"/>
              <a:pPr/>
              <a:t>17/10/2024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23976" y="142852"/>
            <a:ext cx="6500858" cy="1121359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50" b="1" dirty="0"/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250" b="1" dirty="0"/>
              <a:t>PROGRAMA NACIONAL DE ALIMENTAÇÃO ESCOLAR – PNAE</a:t>
            </a:r>
          </a:p>
          <a:p>
            <a:pPr>
              <a:lnSpc>
                <a:spcPct val="150000"/>
              </a:lnSpc>
            </a:pPr>
            <a:endParaRPr lang="pt-BR" sz="1200" dirty="0"/>
          </a:p>
          <a:p>
            <a:endParaRPr lang="pt-BR" sz="12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020600"/>
              </p:ext>
            </p:extLst>
          </p:nvPr>
        </p:nvGraphicFramePr>
        <p:xfrm>
          <a:off x="309530" y="1997394"/>
          <a:ext cx="9382157" cy="2431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Segunda</a:t>
                      </a:r>
                    </a:p>
                    <a:p>
                      <a:pPr algn="ctr"/>
                      <a:r>
                        <a:rPr lang="pt-BR" sz="1600" dirty="0"/>
                        <a:t>21/10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Terça</a:t>
                      </a:r>
                    </a:p>
                    <a:p>
                      <a:pPr algn="ctr"/>
                      <a:r>
                        <a:rPr lang="pt-BR" sz="1600" dirty="0"/>
                        <a:t>22/10</a:t>
                      </a:r>
                    </a:p>
                    <a:p>
                      <a:endParaRPr lang="pt-BR" sz="16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Quarta</a:t>
                      </a:r>
                    </a:p>
                    <a:p>
                      <a:pPr algn="ctr"/>
                      <a:r>
                        <a:rPr lang="pt-BR" sz="1600" dirty="0"/>
                        <a:t>23/10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Quinta</a:t>
                      </a:r>
                    </a:p>
                    <a:p>
                      <a:pPr algn="ctr"/>
                      <a:r>
                        <a:rPr lang="pt-BR" sz="1600" dirty="0"/>
                        <a:t>24/10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Sexta</a:t>
                      </a:r>
                    </a:p>
                    <a:p>
                      <a:pPr algn="ctr"/>
                      <a:r>
                        <a:rPr lang="pt-BR" sz="1600" dirty="0"/>
                        <a:t>25/10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3044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</a:t>
                      </a:r>
                      <a:r>
                        <a:rPr lang="pt-BR" sz="1400" b="1" baseline="0" dirty="0"/>
                        <a:t>  DA MANHÃ/TARDE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BISCOITO INTEGRAL NATA + BEBIDA CHOCOLATE AO LEITE ENRIQUECIDA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C/ CENOURA + STROGONOFF DE FRANGO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PÃO DE LEITE RECHEADO C/ MARGARINA + LEITE INTEGRAL C/ CACAU EM PÓ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BRANCO + FEIJÃO PRETO C/ CARNE SUÍNA EM TIRAS, BATATA, COUVE E CHEIRO-VERDE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PÃO DE LEITE RECHEADO C/ PRESUNTO + SUCO DE LARANJA ENRIQUECIDO C/ VITAMINAS E MINERAIS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595942" y="571480"/>
            <a:ext cx="2571768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 dirty="0">
                <a:solidFill>
                  <a:srgbClr val="011327"/>
                </a:solidFill>
              </a:rPr>
              <a:t>OUTUBRO</a:t>
            </a:r>
            <a:endParaRPr lang="pt-BR" sz="3700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238092" y="6215082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NUTRICIONISTA : EDUARDO PIMENTEL NICOLOSI  - CRN3:11161</a:t>
            </a:r>
            <a:endParaRPr lang="pt-BR" sz="1300" dirty="0"/>
          </a:p>
        </p:txBody>
      </p:sp>
      <p:sp>
        <p:nvSpPr>
          <p:cNvPr id="12" name="Retângulo 11"/>
          <p:cNvSpPr/>
          <p:nvPr/>
        </p:nvSpPr>
        <p:spPr>
          <a:xfrm>
            <a:off x="1523977" y="928670"/>
            <a:ext cx="1700239" cy="573458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ZONA URBANA</a:t>
            </a:r>
          </a:p>
          <a:p>
            <a:pPr algn="just"/>
            <a:endParaRPr lang="pt-BR" sz="1200" b="1" dirty="0"/>
          </a:p>
        </p:txBody>
      </p:sp>
      <p:sp>
        <p:nvSpPr>
          <p:cNvPr id="14" name="Retângulo 13"/>
          <p:cNvSpPr/>
          <p:nvPr/>
        </p:nvSpPr>
        <p:spPr>
          <a:xfrm>
            <a:off x="1523977" y="1214424"/>
            <a:ext cx="2286016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FAIXA ETÁRIA 4 a 11 anos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3452803" y="1214424"/>
            <a:ext cx="1755012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>
                <a:solidFill>
                  <a:schemeClr val="bg1"/>
                </a:solidFill>
              </a:rPr>
              <a:t>PERÍODO PARCIAL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523977" y="714358"/>
            <a:ext cx="6700894" cy="340678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CARDÁPIO: ENSINO INFANTIL -  ENSINO FUNDAMENTAL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80968" y="4714884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pic>
        <p:nvPicPr>
          <p:cNvPr id="1026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>
            <a:lum bright="40000"/>
          </a:blip>
          <a:srcRect/>
          <a:stretch>
            <a:fillRect/>
          </a:stretch>
        </p:blipFill>
        <p:spPr bwMode="auto">
          <a:xfrm>
            <a:off x="952472" y="5143512"/>
            <a:ext cx="2938502" cy="2088300"/>
          </a:xfrm>
          <a:prstGeom prst="rect">
            <a:avLst/>
          </a:prstGeom>
          <a:noFill/>
        </p:spPr>
      </p:pic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8239125" y="142875"/>
          <a:ext cx="1193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9125" y="142875"/>
                        <a:ext cx="11938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50000"/>
            <a:alpha val="20000"/>
          </a:schemeClr>
        </a:solidFill>
        <a:ln>
          <a:noFill/>
        </a:ln>
      </a:spPr>
      <a:bodyPr lIns="91383" tIns="45692" rIns="91383" bIns="45692" rtlCol="0" anchor="ctr"/>
      <a:lstStyle>
        <a:defPPr>
          <a:defRPr dirty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143</Words>
  <Application>Microsoft Office PowerPoint</Application>
  <PresentationFormat>Papel A4 (210 x 297 mm)</PresentationFormat>
  <Paragraphs>30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Architect</vt:lpstr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93</cp:revision>
  <dcterms:created xsi:type="dcterms:W3CDTF">2021-09-24T14:10:32Z</dcterms:created>
  <dcterms:modified xsi:type="dcterms:W3CDTF">2024-10-17T12:34:08Z</dcterms:modified>
</cp:coreProperties>
</file>