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4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02/09/2024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82042"/>
              </p:ext>
            </p:extLst>
          </p:nvPr>
        </p:nvGraphicFramePr>
        <p:xfrm>
          <a:off x="154629" y="1321593"/>
          <a:ext cx="9579667" cy="4651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9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3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12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09/09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105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>
                          <a:latin typeface="+mn-lt"/>
                        </a:rPr>
                        <a:t>BISCOITO DE POLVILHO </a:t>
                      </a:r>
                      <a:r>
                        <a:rPr lang="pt-BR" sz="800" b="0" baseline="0" dirty="0">
                          <a:latin typeface="+mn-lt"/>
                        </a:rPr>
                        <a:t> C/ LINHAÇA </a:t>
                      </a:r>
                      <a:r>
                        <a:rPr lang="pt-BR" sz="800" b="0" dirty="0">
                          <a:latin typeface="+mn-lt"/>
                        </a:rPr>
                        <a:t> +</a:t>
                      </a:r>
                      <a:r>
                        <a:rPr lang="pt-BR" sz="800" b="0" baseline="0" dirty="0">
                          <a:latin typeface="+mn-lt"/>
                        </a:rPr>
                        <a:t> </a:t>
                      </a:r>
                      <a:r>
                        <a:rPr lang="pt-BR" sz="800" b="0" dirty="0">
                          <a:latin typeface="+mn-lt"/>
                        </a:rPr>
                        <a:t>LEITE PURO OU C/ CACAU/ FRUTA + 01 FRUTA</a:t>
                      </a:r>
                      <a:r>
                        <a:rPr lang="pt-B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8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CEBOLA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GELEIA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LEITE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>
                          <a:latin typeface="+mn-lt"/>
                        </a:rPr>
                        <a:t>BOLO</a:t>
                      </a:r>
                      <a:r>
                        <a:rPr lang="pt-BR" sz="800" b="0" baseline="0" dirty="0">
                          <a:latin typeface="+mn-lt"/>
                        </a:rPr>
                        <a:t> DE CHOCOLATE </a:t>
                      </a:r>
                      <a:r>
                        <a:rPr lang="pt-BR" sz="800" b="0" dirty="0">
                          <a:latin typeface="+mn-lt"/>
                        </a:rPr>
                        <a:t>C/ AMEIXA  PRETA + LEITE</a:t>
                      </a:r>
                      <a:r>
                        <a:rPr lang="pt-BR" sz="800" b="0" baseline="0" dirty="0">
                          <a:latin typeface="+mn-lt"/>
                        </a:rPr>
                        <a:t> INTEGRAL BATIDO C/ MAÇÃ E MAMÃO </a:t>
                      </a:r>
                      <a:r>
                        <a:rPr lang="pt-BR" sz="800" b="0" dirty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BATATA  C/ </a:t>
                      </a:r>
                      <a:r>
                        <a:rPr lang="pt-BR" sz="900" b="1" baseline="0" dirty="0">
                          <a:latin typeface="+mn-lt"/>
                          <a:ea typeface="Times New Roman"/>
                          <a:cs typeface="Times New Roman"/>
                        </a:rPr>
                        <a:t>QUEIJO MINAS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5607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/>
                        <a:t>ARROZ</a:t>
                      </a:r>
                      <a:r>
                        <a:rPr lang="pt-BR" sz="800" baseline="0" dirty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700" baseline="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/>
                        <a:t>STROGONOFF DE CARNE DE CARNE </a:t>
                      </a:r>
                      <a:r>
                        <a:rPr lang="pt-BR" sz="800" b="0" baseline="0" dirty="0" smtClean="0"/>
                        <a:t>DE FRANGO</a:t>
                      </a:r>
                      <a:endParaRPr lang="pt-BR" sz="800" b="0" baseline="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/>
                        <a:t>FAROFA DE  ABOBRINHA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baseline="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7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7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7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MOLHO DE CARNE MOIDA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COUVE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CHUCHU C/ AZEITONA E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FEIJÃO COMUM</a:t>
                      </a:r>
                      <a:endParaRPr lang="pt-BR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POLENTA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SIMPLES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aseline="0" dirty="0" smtClean="0">
                          <a:effectLst/>
                        </a:rPr>
                        <a:t>    </a:t>
                      </a: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REPOLHO C/ TOMATE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COZIDA </a:t>
                      </a: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ACELGA</a:t>
                      </a: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7958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MUSSARELA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NATURAL DE LARANJA + 01 FRUTA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 C/ UVA PASSA +  LEITE BATIDO C/ POLPA DE MORANGO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>
                          <a:latin typeface="+mn-lt"/>
                        </a:rPr>
                        <a:t>TORTA DE SARDINHA C/ CENOURA, TOMATE,  ERVILHA, MILHO VERDE + SUCO NATURAL DE LARANJA  C/ CENOURA + 01 FRUTA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COM MOLHO DE </a:t>
                      </a:r>
                      <a:r>
                        <a:rPr lang="pt-BR" sz="900" b="1" dirty="0">
                          <a:latin typeface="+mn-lt"/>
                        </a:rPr>
                        <a:t>CARNE MOIDA </a:t>
                      </a:r>
                      <a:r>
                        <a:rPr lang="pt-BR" sz="900" b="0" dirty="0">
                          <a:latin typeface="+mn-lt"/>
                        </a:rPr>
                        <a:t>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 NATURAL 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 MANGA </a:t>
                      </a:r>
                      <a:endParaRPr lang="pt-BR" sz="800" b="1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7125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BOVINA MOIDA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DE </a:t>
            </a:r>
            <a:r>
              <a:rPr lang="pt-BR" sz="2400" b="1" dirty="0" smtClean="0">
                <a:solidFill>
                  <a:srgbClr val="011327"/>
                </a:solidFill>
              </a:rPr>
              <a:t>SETEMBRO 2024</a:t>
            </a:r>
            <a:endParaRPr lang="pt-BR" sz="2400" b="1" dirty="0">
              <a:solidFill>
                <a:srgbClr val="011327"/>
              </a:solidFill>
            </a:endParaRPr>
          </a:p>
          <a:p>
            <a:pPr algn="ctr"/>
            <a:r>
              <a:rPr lang="pt-BR" sz="2700" b="1" dirty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50937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456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327</cp:revision>
  <cp:lastPrinted>2024-09-02T13:07:58Z</cp:lastPrinted>
  <dcterms:created xsi:type="dcterms:W3CDTF">2021-09-24T14:09:26Z</dcterms:created>
  <dcterms:modified xsi:type="dcterms:W3CDTF">2024-09-02T13:09:10Z</dcterms:modified>
</cp:coreProperties>
</file>