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47" autoAdjust="0"/>
    <p:restoredTop sz="94660"/>
  </p:normalViewPr>
  <p:slideViewPr>
    <p:cSldViewPr>
      <p:cViewPr>
        <p:scale>
          <a:sx n="100" d="100"/>
          <a:sy n="100" d="100"/>
        </p:scale>
        <p:origin x="852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455413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02/12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03/12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04/12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05/12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06/12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FLOCOS DE CEREAIS SEM AÇÚCAR + BEBIDA TIPO IOGURTE MORANGO ENRIQUECIDA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C/ MILHO-VERDE + STROGONOFF DE CARNE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BOLO DE FUBÁ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POLENTA C/ MOLHO DE FRANGO EM TIRAS E LEGUMES (CENOURA, ABOBRINHA, TOMATE, ERVILHA E CHEIRO-VERDE)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MARGARINA + LEITE INTEGRAL C/ CACAU EM PÓ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DEZEMBRO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149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99</cp:revision>
  <dcterms:created xsi:type="dcterms:W3CDTF">2021-09-24T14:10:32Z</dcterms:created>
  <dcterms:modified xsi:type="dcterms:W3CDTF">2024-11-28T15:39:21Z</dcterms:modified>
</cp:coreProperties>
</file>