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9926638" cy="67976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348" y="-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Clique para mover o slide</a:t>
            </a: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pt-BR" sz="2000" b="0" strike="noStrike" spc="-1">
                <a:latin typeface="Arial"/>
              </a:rPr>
              <a:t>Clique para editar o formato de notas</a:t>
            </a:r>
          </a:p>
        </p:txBody>
      </p:sp>
      <p:sp>
        <p:nvSpPr>
          <p:cNvPr id="4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pt-BR" sz="1400" b="0" strike="noStrike" spc="-1">
                <a:latin typeface="Times New Roman"/>
              </a:rPr>
              <a:t>&lt;cabeçalho&gt;</a:t>
            </a:r>
          </a:p>
        </p:txBody>
      </p:sp>
      <p:sp>
        <p:nvSpPr>
          <p:cNvPr id="43" name="PlaceHolder 4"/>
          <p:cNvSpPr>
            <a:spLocks noGrp="1"/>
          </p:cNvSpPr>
          <p:nvPr>
            <p:ph type="dt" idx="4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pt-BR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r>
              <a:rPr lang="pt-BR" sz="1400" b="0" strike="noStrike" spc="-1">
                <a:latin typeface="Times New Roman"/>
              </a:rPr>
              <a:t>&lt;data/hora&gt;</a:t>
            </a:r>
          </a:p>
        </p:txBody>
      </p:sp>
      <p:sp>
        <p:nvSpPr>
          <p:cNvPr id="44" name="PlaceHolder 5"/>
          <p:cNvSpPr>
            <a:spLocks noGrp="1"/>
          </p:cNvSpPr>
          <p:nvPr>
            <p:ph type="ftr" idx="5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defRPr lang="pt-BR" sz="1400" b="0" strike="noStrike" spc="-1">
                <a:latin typeface="Times New Roman"/>
              </a:defRPr>
            </a:lvl1pPr>
          </a:lstStyle>
          <a:p>
            <a:r>
              <a:rPr lang="pt-BR" sz="1400" b="0" strike="noStrike" spc="-1">
                <a:latin typeface="Times New Roman"/>
              </a:rPr>
              <a:t>&lt;rodapé&gt;</a:t>
            </a:r>
          </a:p>
        </p:txBody>
      </p:sp>
      <p:sp>
        <p:nvSpPr>
          <p:cNvPr id="45" name="PlaceHolder 6"/>
          <p:cNvSpPr>
            <a:spLocks noGrp="1"/>
          </p:cNvSpPr>
          <p:nvPr>
            <p:ph type="sldNum" idx="6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buNone/>
              <a:defRPr lang="pt-BR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fld id="{AB370C3B-5EE7-40F5-BA08-CBD485473E44}" type="slidenum">
              <a:rPr lang="pt-BR" sz="1400" b="0" strike="noStrike" spc="-1">
                <a:latin typeface="Times New Roman"/>
              </a:rPr>
              <a:t>‹nº›</a:t>
            </a:fld>
            <a:endParaRPr lang="pt-BR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122613" y="509588"/>
            <a:ext cx="3681412" cy="2549525"/>
          </a:xfrm>
          <a:prstGeom prst="rect">
            <a:avLst/>
          </a:prstGeom>
          <a:ln w="0">
            <a:noFill/>
          </a:ln>
        </p:spPr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992160" y="3228840"/>
            <a:ext cx="7941960" cy="30589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endParaRPr lang="pt-BR" sz="2000" b="0" strike="noStrike" spc="-1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sldNum" idx="7"/>
          </p:nvPr>
        </p:nvSpPr>
        <p:spPr>
          <a:xfrm>
            <a:off x="5622840" y="6456240"/>
            <a:ext cx="4301640" cy="3394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lang="pt-BR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63572821-EDAE-4C3E-8A05-4A2430AA83B6}" type="slidenum">
              <a:rPr lang="pt-B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pt-BR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8AAAEA1-9351-46E0-A881-B94FDC495AD6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8915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495000" y="3682080"/>
            <a:ext cx="8915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87C279C-053B-4D33-9456-CCA941372101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3197D1F-B587-49D0-AC7D-E8C42C21AF60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3509280" y="160452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6523200" y="160452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495000" y="368208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/>
          </p:nvPr>
        </p:nvSpPr>
        <p:spPr>
          <a:xfrm>
            <a:off x="3509280" y="368208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/>
          </p:nvPr>
        </p:nvSpPr>
        <p:spPr>
          <a:xfrm>
            <a:off x="6523200" y="368208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1C48083-3150-47CE-89F1-0F213D070BF4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3200" b="0" strike="noStrike" spc="-1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BCD29F1-3C20-4AC4-9FB6-93D4B7711918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27BE452-8C1C-465D-82A2-FD5F4FAC131C}" type="slidenum">
              <a:t>‹nº›</a:t>
            </a:fld>
            <a:endParaRPr/>
          </a:p>
        </p:txBody>
      </p:sp>
      <p:sp>
        <p:nvSpPr>
          <p:cNvPr id="2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95413C3-20A6-4E4C-96C4-ED87151A4C62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A86E1E9-E99D-40E9-9866-F4B78E29EF27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743040" y="2130480"/>
            <a:ext cx="8419680" cy="681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E720118-62EF-4470-9B35-9C6666DBB48F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FED0D48-6E06-4C4E-8EBB-34A14533C95A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7BDE5AD-158F-45A2-9378-26D90B68544B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495000" y="3682080"/>
            <a:ext cx="8915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8A01B72-E3B2-48B5-9CD1-E8FEAC490308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81720" tIns="41040" rIns="81720" bIns="4104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t-BR" sz="3900" b="0" strike="noStrike" spc="-1">
                <a:solidFill>
                  <a:srgbClr val="000000"/>
                </a:solidFill>
                <a:latin typeface="Calibri"/>
              </a:rPr>
              <a:t>Clique para editar o estilo do título mestre</a:t>
            </a:r>
          </a:p>
        </p:txBody>
      </p:sp>
      <p:sp>
        <p:nvSpPr>
          <p:cNvPr id="5" name="PlaceHolder 2"/>
          <p:cNvSpPr>
            <a:spLocks noGrp="1"/>
          </p:cNvSpPr>
          <p:nvPr>
            <p:ph type="dt" idx="1"/>
          </p:nvPr>
        </p:nvSpPr>
        <p:spPr>
          <a:xfrm>
            <a:off x="49536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81720" tIns="41040" rIns="81720" bIns="41040" anchor="ctr">
            <a:noAutofit/>
          </a:bodyPr>
          <a:lstStyle>
            <a:lvl1pPr>
              <a:lnSpc>
                <a:spcPct val="100000"/>
              </a:lnSpc>
              <a:buNone/>
              <a:defRPr lang="pt-BR" sz="11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pt-BR" sz="1100" b="0" strike="noStrike" spc="-1">
                <a:solidFill>
                  <a:srgbClr val="8B8B8B"/>
                </a:solidFill>
                <a:latin typeface="Calibri"/>
              </a:rPr>
              <a:t>&lt;data/hora&gt;</a:t>
            </a:r>
            <a:endParaRPr lang="pt-BR" sz="11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3384720" y="6356520"/>
            <a:ext cx="3136680" cy="364680"/>
          </a:xfrm>
          <a:prstGeom prst="rect">
            <a:avLst/>
          </a:prstGeom>
          <a:noFill/>
          <a:ln w="0">
            <a:noFill/>
          </a:ln>
        </p:spPr>
        <p:txBody>
          <a:bodyPr lIns="81720" tIns="41040" rIns="81720" bIns="41040" anchor="ctr">
            <a:noAutofit/>
          </a:bodyPr>
          <a:lstStyle>
            <a:lvl1pPr algn="ctr">
              <a:buNone/>
              <a:defRPr lang="pt-BR" sz="1400" b="0" strike="noStrike" spc="-1">
                <a:latin typeface="Times New Roman"/>
              </a:defRPr>
            </a:lvl1pPr>
          </a:lstStyle>
          <a:p>
            <a:pPr algn="ctr">
              <a:buNone/>
            </a:pPr>
            <a:r>
              <a:rPr lang="pt-BR" sz="1400" b="0" strike="noStrike" spc="-1">
                <a:latin typeface="Times New Roman"/>
              </a:rPr>
              <a:t>&lt;rodapé&gt;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709920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81720" tIns="41040" rIns="81720" bIns="41040" anchor="ctr">
            <a:noAutofit/>
          </a:bodyPr>
          <a:lstStyle>
            <a:lvl1pPr algn="r">
              <a:lnSpc>
                <a:spcPct val="100000"/>
              </a:lnSpc>
              <a:buNone/>
              <a:defRPr lang="pt-BR" sz="11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E6B962C8-3446-4032-B14B-03936D1FF7B2}" type="slidenum">
              <a:rPr lang="pt-BR" sz="11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pt-BR" sz="11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aixaDeTexto 7"/>
          <p:cNvSpPr/>
          <p:nvPr/>
        </p:nvSpPr>
        <p:spPr>
          <a:xfrm>
            <a:off x="1738440" y="214200"/>
            <a:ext cx="5545440" cy="865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720" tIns="41040" rIns="81720" bIns="4104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pt-BR" sz="1200" b="1" strike="noStrike" spc="-1">
                <a:solidFill>
                  <a:srgbClr val="000000"/>
                </a:solidFill>
                <a:latin typeface="Calibri"/>
              </a:rPr>
              <a:t>DIVISÃO DE ALIMENTAÇÃO ESCOLAR - MUNICÍPIO DE ASSIS – SP</a:t>
            </a:r>
            <a:endParaRPr lang="pt-BR" sz="12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pt-BR" sz="1200" b="1" strike="noStrike" spc="-1">
                <a:solidFill>
                  <a:srgbClr val="000000"/>
                </a:solidFill>
                <a:latin typeface="Calibri"/>
              </a:rPr>
              <a:t>PROGRAMA NACIONAL DE ALIMENTAÇÃO ESCOLAR – PNAE</a:t>
            </a:r>
            <a:endParaRPr lang="pt-BR" sz="1200" b="0" strike="noStrike" spc="-1"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lang="pt-BR" sz="11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pt-BR" sz="1100" b="0" strike="noStrike" spc="-1">
              <a:latin typeface="Arial"/>
            </a:endParaRPr>
          </a:p>
        </p:txBody>
      </p:sp>
      <p:pic>
        <p:nvPicPr>
          <p:cNvPr id="47" name="Picture 5" descr="Assis-SP - Região 04"/>
          <p:cNvPicPr/>
          <p:nvPr/>
        </p:nvPicPr>
        <p:blipFill>
          <a:blip r:embed="rId4"/>
          <a:stretch/>
        </p:blipFill>
        <p:spPr>
          <a:xfrm>
            <a:off x="523800" y="214200"/>
            <a:ext cx="1010520" cy="103644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48" name="Tabela 18"/>
          <p:cNvGraphicFramePr/>
          <p:nvPr>
            <p:extLst>
              <p:ext uri="{D42A27DB-BD31-4B8C-83A1-F6EECF244321}">
                <p14:modId xmlns:p14="http://schemas.microsoft.com/office/powerpoint/2010/main" val="2112050292"/>
              </p:ext>
            </p:extLst>
          </p:nvPr>
        </p:nvGraphicFramePr>
        <p:xfrm>
          <a:off x="595440" y="1357200"/>
          <a:ext cx="9037800" cy="4836960"/>
        </p:xfrm>
        <a:graphic>
          <a:graphicData uri="http://schemas.openxmlformats.org/drawingml/2006/table">
            <a:tbl>
              <a:tblPr/>
              <a:tblGrid>
                <a:gridCol w="928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1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4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47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756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Segunda</a:t>
                      </a:r>
                      <a:endParaRPr lang="pt-BR" sz="15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12/08</a:t>
                      </a:r>
                      <a:endParaRPr lang="pt-BR" sz="1500" b="0" strike="noStrike" spc="-1" dirty="0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Terça</a:t>
                      </a:r>
                      <a:endParaRPr lang="pt-BR" sz="15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13/08</a:t>
                      </a:r>
                      <a:endParaRPr lang="pt-BR" sz="1500" b="0" strike="noStrike" spc="-1" dirty="0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Quarta</a:t>
                      </a:r>
                      <a:endParaRPr lang="pt-BR" sz="15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14/08</a:t>
                      </a:r>
                      <a:endParaRPr lang="pt-BR" sz="1500" b="0" strike="noStrike" spc="-1" dirty="0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Quinta</a:t>
                      </a:r>
                      <a:endParaRPr lang="pt-BR" sz="15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15/08</a:t>
                      </a:r>
                      <a:endParaRPr lang="pt-BR" sz="1500" b="0" strike="noStrike" spc="-1" dirty="0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Sexta</a:t>
                      </a:r>
                      <a:endParaRPr lang="pt-BR" sz="15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16/08</a:t>
                      </a:r>
                      <a:endParaRPr lang="pt-BR" sz="1500" b="0" strike="noStrike" spc="-1" dirty="0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2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4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CAFÉ DA MANHÃ</a:t>
                      </a:r>
                      <a:endParaRPr lang="pt-BR" sz="1400" b="0" strike="noStrike" spc="-1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BISCOITO SALGADO INTEGRAL + LEITE INTEGRAL C/ CACAU EM PÓ ENRIQUECIDO C/ VITAMINAS E MINERAIS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PÃO DE LEITE RECHEADO C/ PRESUNTO + LEITE INTEGRAL C/ CACAU EM PÓ ENRIQUECIDO C/ VITAMINAS E MINERAIS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PÃO DE LEITE RECHEADO C/ REQUEIJÃO + BEBIDA MOCACCINO ENRIQUECIDA C/ VITAMINAS E MINERAIS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BOLO DE CHOCOLATE INTEGRAL + LEITE INTEGRAL C/ CACAU EM PÓ ENRIQUECIDO C/ VITAMINAS E MINERAIS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PÃO DE LEITE RECHEADO C/ MARGARINA + BEBIDA CHOCOLATE ENRIQUECIDA C/ VITAMINAS E MINERAIS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6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81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4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ALMOÇO</a:t>
                      </a:r>
                      <a:endParaRPr lang="pt-BR" sz="1400" b="0" strike="noStrike" spc="-1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ARROZ BRANCO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FEIJÃO COMUM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STROGONOFF DE FRANGO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ABÓBORA COZIDA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SALADA DE TOMATE C/ PEPINO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ARROZ BRANCO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FEIJÃO COMUM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CARNE SUÍNA EM CUBOS COZIDA C/ MANDIOCA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CREME DE MILHO VERDE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SALADA DE REPOLHO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ARROZ BRANCO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FEIJÃO COMUM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FILÉ DE TILÁPIA ENSOPADO C/ BATATA, CENOURA, AZEITONA PRETA E PIMENTÃO AMARELO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FAROFA DE COUVE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SALADA DE ACELGA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ARROZ BRANCO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FEIJÃO PRETO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CARNE BOVINA EM CUBOS REFOGADA C/ TOMATE, CEBOLA E CHEIRO VERDE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CHUCHU REFOGADO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SALADA DE ALFACE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ARROZ BRANCO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FEIJÃO COMUM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CARNE MOÍDA BOVINA REFOGADA C/ CENOURA, TOMATE E ERVILHAS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PURÊ DE BATATA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SALADA DE CHICÓRIA C/ TOMATE CEREJA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09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4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LANCHE DA TARDE</a:t>
                      </a:r>
                      <a:endParaRPr lang="pt-BR" sz="1400" b="0" strike="noStrike" spc="-1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PÃO DE LEITE RECHEADO C/ MOLHO DE CARNE MOÍDA + SUCO DE UVA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BISCOITO TIPO SEQUILHOS + BEBIDA SABOR COCO E ABACAXI ENRIQUECIDA C/ VITAMINAS 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PÃO DE QUEIJO + LEITE INTEGRAL C/ CACAU EM PÓ ENRIQUECIDO C/ VITAMINAS E MINERAIS + </a:t>
                      </a:r>
                      <a:r>
                        <a:rPr lang="pt-BR" sz="13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01 FRUTA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PÃO DE LEITE RECHEADO C/ PATÊ DE ATUM + SUCO DE LARANJA C/ ACEROLA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PÃO FRANCÊS RECHEADO C/ MOLHO DE FRANGO DESFIADO + SUCO DE MARACUJÁ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9" name="Retângulo 20"/>
          <p:cNvSpPr/>
          <p:nvPr/>
        </p:nvSpPr>
        <p:spPr>
          <a:xfrm>
            <a:off x="-1238400" y="142920"/>
            <a:ext cx="464040" cy="3567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50" name="Retângulo 21"/>
          <p:cNvSpPr/>
          <p:nvPr/>
        </p:nvSpPr>
        <p:spPr>
          <a:xfrm>
            <a:off x="-1238400" y="642960"/>
            <a:ext cx="464040" cy="3567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51" name="Retângulo 22"/>
          <p:cNvSpPr/>
          <p:nvPr/>
        </p:nvSpPr>
        <p:spPr>
          <a:xfrm>
            <a:off x="-1238400" y="1143000"/>
            <a:ext cx="464040" cy="35676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52" name="Retângulo 23"/>
          <p:cNvSpPr/>
          <p:nvPr/>
        </p:nvSpPr>
        <p:spPr>
          <a:xfrm>
            <a:off x="5595840" y="214200"/>
            <a:ext cx="2571480" cy="106776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720" tIns="41040" rIns="81720" bIns="4104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t-BR" sz="2700" b="1" strike="noStrike" spc="-1" dirty="0">
                <a:solidFill>
                  <a:srgbClr val="011327"/>
                </a:solidFill>
                <a:latin typeface="Calibri"/>
              </a:rPr>
              <a:t>Mês de </a:t>
            </a:r>
            <a:endParaRPr lang="pt-BR" sz="27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pt-BR" sz="3700" b="0" strike="noStrike" spc="-1" dirty="0">
                <a:latin typeface="Arial"/>
              </a:rPr>
              <a:t>AGOSTO</a:t>
            </a:r>
          </a:p>
        </p:txBody>
      </p:sp>
      <p:sp>
        <p:nvSpPr>
          <p:cNvPr id="53" name="Retângulo 28"/>
          <p:cNvSpPr/>
          <p:nvPr/>
        </p:nvSpPr>
        <p:spPr>
          <a:xfrm>
            <a:off x="523800" y="6500880"/>
            <a:ext cx="7500600" cy="264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720" tIns="41040" rIns="81720" bIns="4104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pt-BR" sz="1200" b="1" strike="noStrike" spc="-1">
                <a:solidFill>
                  <a:srgbClr val="000000"/>
                </a:solidFill>
                <a:latin typeface="Calibri"/>
              </a:rPr>
              <a:t>NUTRICIONISTA : EDUARDO PIMENTEL NICOLOSI  - CRN3:11161</a:t>
            </a:r>
            <a:endParaRPr lang="pt-BR" sz="1200" b="0" strike="noStrike" spc="-1">
              <a:latin typeface="Arial"/>
            </a:endParaRPr>
          </a:p>
        </p:txBody>
      </p:sp>
      <p:sp>
        <p:nvSpPr>
          <p:cNvPr id="54" name="Retângulo 11"/>
          <p:cNvSpPr/>
          <p:nvPr/>
        </p:nvSpPr>
        <p:spPr>
          <a:xfrm>
            <a:off x="1752480" y="821880"/>
            <a:ext cx="1699920" cy="528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10880" tIns="55440" rIns="110880" bIns="55440" anchor="t">
            <a:sp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pt-BR" sz="1100" b="1" strike="noStrike" spc="-1">
                <a:solidFill>
                  <a:srgbClr val="000000"/>
                </a:solidFill>
                <a:latin typeface="Calibri"/>
              </a:rPr>
              <a:t>ZONA URBANA</a:t>
            </a:r>
            <a:endParaRPr lang="pt-BR" sz="11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t-BR" sz="1100" b="0" strike="noStrike" spc="-1">
              <a:latin typeface="Arial"/>
            </a:endParaRPr>
          </a:p>
        </p:txBody>
      </p:sp>
      <p:sp>
        <p:nvSpPr>
          <p:cNvPr id="55" name="Retângulo 13"/>
          <p:cNvSpPr/>
          <p:nvPr/>
        </p:nvSpPr>
        <p:spPr>
          <a:xfrm>
            <a:off x="1738440" y="1071720"/>
            <a:ext cx="1928520" cy="27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10880" tIns="55440" rIns="110880" bIns="55440" anchor="t">
            <a:sp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pt-BR" sz="1100" b="1" strike="noStrike" spc="-1">
                <a:solidFill>
                  <a:srgbClr val="000000"/>
                </a:solidFill>
                <a:latin typeface="Calibri"/>
              </a:rPr>
              <a:t>FAIXA ETÁRIA 04 a 17 anos</a:t>
            </a:r>
            <a:endParaRPr lang="pt-BR" sz="1100" b="0" strike="noStrike" spc="-1">
              <a:latin typeface="Arial"/>
            </a:endParaRPr>
          </a:p>
        </p:txBody>
      </p:sp>
      <p:sp>
        <p:nvSpPr>
          <p:cNvPr id="56" name="Retângulo 14"/>
          <p:cNvSpPr/>
          <p:nvPr/>
        </p:nvSpPr>
        <p:spPr>
          <a:xfrm>
            <a:off x="3605760" y="1064880"/>
            <a:ext cx="1989720" cy="293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10880" tIns="55440" rIns="110880" bIns="55440" anchor="t">
            <a:sp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pt-BR" sz="1200" b="1" strike="noStrike" spc="-1">
                <a:solidFill>
                  <a:srgbClr val="000000"/>
                </a:solidFill>
                <a:latin typeface="Calibri"/>
              </a:rPr>
              <a:t>PERÍODO INTEGRAL - 2024</a:t>
            </a:r>
            <a:endParaRPr lang="pt-BR" sz="1200" b="0" strike="noStrike" spc="-1">
              <a:latin typeface="Arial"/>
            </a:endParaRPr>
          </a:p>
        </p:txBody>
      </p:sp>
      <p:sp>
        <p:nvSpPr>
          <p:cNvPr id="57" name="Retângulo 29"/>
          <p:cNvSpPr/>
          <p:nvPr/>
        </p:nvSpPr>
        <p:spPr>
          <a:xfrm>
            <a:off x="1752480" y="627480"/>
            <a:ext cx="3628800" cy="592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pt-BR" sz="1100" b="1" strike="noStrike" spc="-1">
                <a:solidFill>
                  <a:srgbClr val="000000"/>
                </a:solidFill>
                <a:latin typeface="Calibri"/>
              </a:rPr>
              <a:t>CARDÁPIO:  ENSINO INFANTIL E FUNDAMENTAL</a:t>
            </a:r>
            <a:endParaRPr lang="pt-BR" sz="1100" b="0" strike="noStrike" spc="-1">
              <a:latin typeface="Arial"/>
            </a:endParaRPr>
          </a:p>
          <a:p>
            <a:pPr algn="just">
              <a:lnSpc>
                <a:spcPct val="150000"/>
              </a:lnSpc>
              <a:buNone/>
            </a:pPr>
            <a:endParaRPr lang="pt-BR" sz="1100" b="0" strike="noStrike" spc="-1">
              <a:latin typeface="Arial"/>
            </a:endParaRPr>
          </a:p>
        </p:txBody>
      </p:sp>
      <p:sp>
        <p:nvSpPr>
          <p:cNvPr id="58" name="Retângulo 17"/>
          <p:cNvSpPr/>
          <p:nvPr/>
        </p:nvSpPr>
        <p:spPr>
          <a:xfrm>
            <a:off x="6810480" y="6367320"/>
            <a:ext cx="3297600" cy="264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720" tIns="41040" rIns="81720" bIns="4104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pt-BR" sz="1200" b="1" strike="noStrike" spc="-1">
                <a:solidFill>
                  <a:srgbClr val="000000"/>
                </a:solidFill>
                <a:latin typeface="Calibri"/>
              </a:rPr>
              <a:t>OBS. CARDÁPIO SUJEITO A ALTERAÇÃO</a:t>
            </a:r>
            <a:endParaRPr lang="pt-BR" sz="1200" b="0" strike="noStrike" spc="-1">
              <a:latin typeface="Arial"/>
            </a:endParaRPr>
          </a:p>
        </p:txBody>
      </p:sp>
      <p:pic>
        <p:nvPicPr>
          <p:cNvPr id="59" name="Picture 2" descr="C:\Users\Cozinha\Downloads\assinatura-removebg-preview.png"/>
          <p:cNvPicPr/>
          <p:nvPr/>
        </p:nvPicPr>
        <p:blipFill>
          <a:blip r:embed="rId5">
            <a:lum bright="40000"/>
          </a:blip>
          <a:stretch/>
        </p:blipFill>
        <p:spPr>
          <a:xfrm>
            <a:off x="1220760" y="5929200"/>
            <a:ext cx="1573920" cy="1118520"/>
          </a:xfrm>
          <a:prstGeom prst="rect">
            <a:avLst/>
          </a:prstGeom>
          <a:ln w="9525">
            <a:noFill/>
          </a:ln>
          <a:effectLst>
            <a:innerShdw blurRad="63500" dist="50800" dir="2700000">
              <a:srgbClr val="000000">
                <a:alpha val="50000"/>
              </a:srgbClr>
            </a:innerShdw>
          </a:effectLst>
        </p:spPr>
      </p:pic>
      <p:graphicFrame>
        <p:nvGraphicFramePr>
          <p:cNvPr id="60" name="Picture 6"/>
          <p:cNvGraphicFramePr/>
          <p:nvPr/>
        </p:nvGraphicFramePr>
        <p:xfrm>
          <a:off x="8239320" y="142920"/>
          <a:ext cx="1194120" cy="1142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r:id="rId6" imgW="0" imgH="0" progId="">
                  <p:embed/>
                </p:oleObj>
              </mc:Choice>
              <mc:Fallback>
                <p:oleObj r:id="rId6" imgW="0" imgH="0" progId="">
                  <p:embed/>
                  <p:pic>
                    <p:nvPicPr>
                      <p:cNvPr id="61" name="Picture 6"/>
                      <p:cNvPicPr/>
                      <p:nvPr/>
                    </p:nvPicPr>
                    <p:blipFill>
                      <a:blip r:embed="rId7"/>
                      <a:stretch/>
                    </p:blipFill>
                    <p:spPr>
                      <a:xfrm>
                        <a:off x="8239320" y="142920"/>
                        <a:ext cx="1194120" cy="1142640"/>
                      </a:xfrm>
                      <a:prstGeom prst="rect">
                        <a:avLst/>
                      </a:prstGeom>
                      <a:ln w="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2" name="Imagem 61"/>
          <p:cNvPicPr/>
          <p:nvPr/>
        </p:nvPicPr>
        <p:blipFill>
          <a:blip r:embed="rId7"/>
          <a:stretch/>
        </p:blipFill>
        <p:spPr>
          <a:xfrm>
            <a:off x="8229600" y="139680"/>
            <a:ext cx="1193760" cy="11304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3922</TotalTime>
  <Words>355</Words>
  <Application>Microsoft Office PowerPoint</Application>
  <PresentationFormat>Papel A4 (210 x 297 mm)</PresentationFormat>
  <Paragraphs>83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DejaVu Sans</vt:lpstr>
      <vt:lpstr>Times New Roman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Cozinha</dc:creator>
  <dc:description/>
  <cp:lastModifiedBy>User</cp:lastModifiedBy>
  <cp:revision>474</cp:revision>
  <dcterms:created xsi:type="dcterms:W3CDTF">2021-09-24T12:11:45Z</dcterms:created>
  <dcterms:modified xsi:type="dcterms:W3CDTF">2024-08-08T11:56:29Z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Papel A4 (210 x 297 mm)</vt:lpwstr>
  </property>
  <property fmtid="{D5CDD505-2E9C-101B-9397-08002B2CF9AE}" pid="4" name="Slides">
    <vt:i4>1</vt:i4>
  </property>
</Properties>
</file>