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9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47" autoAdjust="0"/>
    <p:restoredTop sz="94660"/>
  </p:normalViewPr>
  <p:slideViewPr>
    <p:cSldViewPr>
      <p:cViewPr>
        <p:scale>
          <a:sx n="100" d="100"/>
          <a:sy n="100" d="100"/>
        </p:scale>
        <p:origin x="-750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07/03/2025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42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chemeClr val="bg1"/>
                </a:solidFill>
              </a:rPr>
              <a:t>OBS. CARDÁPIO SUJEITO A ALTERAÇÃO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07/03/2025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07/03/2025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07/03/2025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07/03/2025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07/03/2025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07/03/2025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07/03/2025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07/03/2025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07/03/2025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07/03/2025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07/03/2025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07/03/2025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309662" y="107974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PNAE</a:t>
            </a:r>
            <a:endParaRPr lang="pt-BR" sz="1000" dirty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655348"/>
              </p:ext>
            </p:extLst>
          </p:nvPr>
        </p:nvGraphicFramePr>
        <p:xfrm>
          <a:off x="162219" y="1280600"/>
          <a:ext cx="9579667" cy="50077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75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605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078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097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034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68811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10/03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11/03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12/03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13/03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14/03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7382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CAFÉ</a:t>
                      </a:r>
                      <a:r>
                        <a:rPr lang="pt-BR" sz="1100" baseline="0" dirty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/>
                        <a:t>FLOCOS  DE CEREAIS S/ AÇUCAR C/ BANANA E MAÇÃ EM CUBINHOS + LEITE INTEGRAL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 COM MANTEIGA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INTEGRAL BATIDO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C/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BANANA E MAMÃO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 1 FRUTA </a:t>
                      </a: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latin typeface="+mn-lt"/>
                        </a:rPr>
                        <a:t>BOLO</a:t>
                      </a:r>
                      <a:r>
                        <a:rPr lang="pt-BR" sz="900" b="0" baseline="0" dirty="0">
                          <a:latin typeface="+mn-lt"/>
                        </a:rPr>
                        <a:t> DE </a:t>
                      </a:r>
                      <a:r>
                        <a:rPr lang="pt-BR" sz="900" b="0" baseline="0" dirty="0" smtClean="0">
                          <a:latin typeface="+mn-lt"/>
                        </a:rPr>
                        <a:t> BANANA </a:t>
                      </a:r>
                      <a:r>
                        <a:rPr lang="pt-BR" sz="900" b="0" dirty="0" smtClean="0">
                          <a:latin typeface="+mn-lt"/>
                        </a:rPr>
                        <a:t>C</a:t>
                      </a:r>
                      <a:r>
                        <a:rPr lang="pt-BR" sz="900" b="0" dirty="0">
                          <a:latin typeface="+mn-lt"/>
                        </a:rPr>
                        <a:t>/ </a:t>
                      </a:r>
                      <a:r>
                        <a:rPr lang="pt-BR" sz="900" b="0" dirty="0" smtClean="0">
                          <a:latin typeface="+mn-lt"/>
                        </a:rPr>
                        <a:t>AVEIA</a:t>
                      </a:r>
                      <a:r>
                        <a:rPr lang="pt-BR" sz="900" b="0" baseline="0" dirty="0" smtClean="0">
                          <a:latin typeface="+mn-lt"/>
                        </a:rPr>
                        <a:t> S/ AÇUCAR</a:t>
                      </a:r>
                      <a:r>
                        <a:rPr lang="pt-BR" sz="900" b="0" dirty="0" smtClean="0">
                          <a:latin typeface="+mn-lt"/>
                        </a:rPr>
                        <a:t> </a:t>
                      </a:r>
                      <a:r>
                        <a:rPr lang="pt-BR" sz="900" b="0" dirty="0">
                          <a:latin typeface="+mn-lt"/>
                        </a:rPr>
                        <a:t>+ LEITE</a:t>
                      </a:r>
                      <a:r>
                        <a:rPr lang="pt-BR" sz="900" b="0" baseline="0" dirty="0">
                          <a:latin typeface="+mn-lt"/>
                        </a:rPr>
                        <a:t> INTEGRAL </a:t>
                      </a:r>
                      <a:r>
                        <a:rPr lang="pt-BR" sz="900" b="0" baseline="0" dirty="0" smtClean="0">
                          <a:latin typeface="+mn-lt"/>
                        </a:rPr>
                        <a:t>C/ CACAU</a:t>
                      </a:r>
                      <a:endParaRPr lang="pt-BR" sz="900" b="0" dirty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 BATATA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C/ CACAU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baseline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SIMPLES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C/ UVA PASSA  S/ AÇUCAR +  LEITE BATIDO C/ FRUTAS </a:t>
                      </a:r>
                      <a:r>
                        <a:rPr lang="pt-BR" sz="8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(MAMÃO E MAÇÃ)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06543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endParaRPr lang="pt-BR" sz="1100" dirty="0"/>
                    </a:p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ALMONDEGAS AO MOLHO C/ CEBOLA, CENOURA, TOMATE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PURE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DE BATATA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(UTILIZAR  BATATA EM FLOCOS</a:t>
                      </a:r>
                      <a:r>
                        <a:rPr lang="pt-BR" sz="9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)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effectLst/>
                        </a:rPr>
                        <a:t>PEIXE ENSOPADO C/ LEGUMES (TOMATE, CENOURA, BATATA , AZEITONA, PIMENTÃO VERMELHO  E  CEBOLINHA)</a:t>
                      </a:r>
                      <a:endParaRPr lang="pt-BR" sz="900" b="1" baseline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 ERVILHA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REPOLHO</a:t>
                      </a: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FEIJÃO COMUM</a:t>
                      </a:r>
                      <a:endParaRPr lang="pt-BR" sz="9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CARNE BOVINA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REFOGADA C/ CENOURA, CEBOLA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ABOBRINHA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REFOGADA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    </a:t>
                      </a:r>
                      <a:endParaRPr lang="pt-BR" sz="9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10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ACELGA C/ TOMATE </a:t>
                      </a:r>
                      <a:endParaRPr lang="pt-BR" sz="10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OVOS MEXIDOS C/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ESPINAFRE,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TOMATE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, CEBOLA E CHEIRO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SELETA DE LEGUMES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 NA  MANTEIGA  </a:t>
                      </a: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BROCOLIS, COUVE FLOR, CENOURA, VAGEM E ERVILHA)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SALADA DE  ALFACE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C/ MOLHO DE CARNE DE FRANGO,   TOMATE, CEBOLA  E CHEIRO VERDE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COUVE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REFOGADA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DE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BROCOLIS C/ TOMATE </a:t>
                      </a: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 FEIJÃO OPCIONAL</a:t>
                      </a:r>
                      <a:endParaRPr lang="pt-BR" sz="9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0382" marR="70382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1221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CEBOLA C/ GELEIA DE FRUTAS S/ AÇUCAR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C/ CACAU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TORTA DE FRANGO C/ CENOURA, TOMATE,  ERVILHA, MILHO VERDE + SUCO NATURAL DE MANGA + 01 FRUTA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QUIBE DE ASSADEIRA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RECHEADO C/ LEGUMES E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REQUEIJÃO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+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SUCO NATURAL DE LARANJA + 01 FRUTA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(BANANA, MORANGO, MAÇÃ, MAMÃO</a:t>
                      </a: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LARANJA) </a:t>
                      </a:r>
                      <a:r>
                        <a:rPr lang="pt-BR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AVEIA EM FLOCOS </a:t>
                      </a:r>
                      <a:r>
                        <a:rPr lang="pt-BR" sz="9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900" b="0" dirty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>
                          <a:latin typeface="+mn-lt"/>
                        </a:rPr>
                        <a:t>PAOZINHO DE LEITE COM MOLHO DE CARNE MOIDA +</a:t>
                      </a:r>
                      <a:r>
                        <a:rPr lang="pt-BR" sz="900" b="0" baseline="0" dirty="0">
                          <a:latin typeface="+mn-lt"/>
                        </a:rPr>
                        <a:t> </a:t>
                      </a:r>
                      <a:r>
                        <a:rPr lang="pt-BR" sz="900" b="0" dirty="0">
                          <a:latin typeface="+mn-lt"/>
                        </a:rPr>
                        <a:t>SUCO</a:t>
                      </a:r>
                      <a:r>
                        <a:rPr lang="pt-BR" sz="900" b="0" baseline="0" dirty="0">
                          <a:latin typeface="+mn-lt"/>
                        </a:rPr>
                        <a:t>  NATURAL 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LARANJA C/ ACEROLA</a:t>
                      </a:r>
                      <a:endParaRPr lang="pt-BR" sz="800" b="1" baseline="0" dirty="0">
                        <a:latin typeface="+mn-lt"/>
                      </a:endParaRPr>
                    </a:p>
                  </a:txBody>
                  <a:tcPr marL="99059" marR="99059" marT="45719" marB="45719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2934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 smtClean="0"/>
                        <a:t>ARROZ</a:t>
                      </a:r>
                      <a:r>
                        <a:rPr lang="pt-BR" sz="900" baseline="0" dirty="0" smtClean="0"/>
                        <a:t>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baseline="0" dirty="0" smtClean="0"/>
                        <a:t>STROGONOFF </a:t>
                      </a:r>
                      <a:r>
                        <a:rPr lang="pt-BR" sz="900" b="0" baseline="0" dirty="0" smtClean="0"/>
                        <a:t>DE CARNE DE </a:t>
                      </a:r>
                      <a:r>
                        <a:rPr lang="pt-BR" sz="900" b="0" baseline="0" dirty="0" smtClean="0"/>
                        <a:t>FRANGO + </a:t>
                      </a:r>
                      <a:endParaRPr lang="pt-BR" sz="900" b="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 FRUTA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MACARRÃO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C/ MUSSARELA , SELETA DE LEGUMES </a:t>
                      </a:r>
                      <a:r>
                        <a:rPr lang="pt-BR" sz="900" b="1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pt-BR" sz="8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BROCOLIS, COUVE FLOR, CENOURA, VAGEM E ERVILHA)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E CHEIRO VERDE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MACARRÃO C/ FEIJÃO, CARNE BOVINA EM CUBOS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LEGUMES (CENOURA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BATATA E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COUVE)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LASANHA COM MOLHO DE CARNE MOIDA ,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MUSSARELA, TOMATE,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CEBOLA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+ 01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FRUTA </a:t>
                      </a:r>
                      <a:endParaRPr lang="pt-BR" sz="900" dirty="0" smtClean="0">
                        <a:effectLst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effectLst/>
                        </a:rPr>
                        <a:t>RISOTO DE CARNE</a:t>
                      </a:r>
                      <a:r>
                        <a:rPr lang="pt-BR" sz="900" b="0" baseline="0" dirty="0" smtClean="0">
                          <a:effectLst/>
                        </a:rPr>
                        <a:t>  DE FRANGO </a:t>
                      </a:r>
                      <a:r>
                        <a:rPr lang="pt-BR" sz="900" dirty="0" smtClean="0">
                          <a:effectLst/>
                        </a:rPr>
                        <a:t>C/ CENOURA, TOMATE, CEBOLA, ERVILHA E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+ 01 FRUTA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236775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400" b="1" dirty="0">
                <a:solidFill>
                  <a:srgbClr val="011327"/>
                </a:solidFill>
              </a:rPr>
              <a:t>MÊS </a:t>
            </a:r>
            <a:r>
              <a:rPr lang="pt-BR" sz="2400" b="1" dirty="0" smtClean="0">
                <a:solidFill>
                  <a:srgbClr val="011327"/>
                </a:solidFill>
              </a:rPr>
              <a:t>DE MARÇO 2025</a:t>
            </a:r>
            <a:endParaRPr lang="pt-BR" sz="2400" b="1" dirty="0">
              <a:solidFill>
                <a:srgbClr val="011327"/>
              </a:solidFill>
            </a:endParaRPr>
          </a:p>
          <a:p>
            <a:pPr algn="ctr"/>
            <a:r>
              <a:rPr lang="pt-BR" sz="2700" b="1" dirty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45848" y="6489693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URBANA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1 a 3 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CRECHE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452802" y="980592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PERIODO INTEGRAL</a:t>
            </a: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82863"/>
              </p:ext>
            </p:extLst>
          </p:nvPr>
        </p:nvGraphicFramePr>
        <p:xfrm>
          <a:off x="8409384" y="48607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384" y="48607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2278</TotalTime>
  <Words>493</Words>
  <Application>Microsoft Office PowerPoint</Application>
  <PresentationFormat>Papel A4 (210 x 297 mm)</PresentationFormat>
  <Paragraphs>90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357</cp:revision>
  <cp:lastPrinted>2025-03-05T17:57:59Z</cp:lastPrinted>
  <dcterms:created xsi:type="dcterms:W3CDTF">2021-09-24T14:09:26Z</dcterms:created>
  <dcterms:modified xsi:type="dcterms:W3CDTF">2025-03-07T12:29:23Z</dcterms:modified>
</cp:coreProperties>
</file>