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36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55953"/>
              </p:ext>
            </p:extLst>
          </p:nvPr>
        </p:nvGraphicFramePr>
        <p:xfrm>
          <a:off x="523844" y="1346830"/>
          <a:ext cx="9180544" cy="49228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23/09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TIPO IOGURTE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MORANGO 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VITAMINAS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6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REFOGADO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ARROZ DOCE C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/ COCO RALADO E LEITE INTEGRAL ENRIQUECIDO C/ VITAMINAS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MINERAIS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TOMATE, CEBOLA E ERVILHAS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C/ MUSSARELA, TOMATE E CEBOLA + 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PATÊ </a:t>
                      </a:r>
                      <a:r>
                        <a:rPr lang="pt-BR" sz="1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pt-BR" sz="1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FRANGO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DE UVA C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MAÇA ENRIQUECIDO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C/ VITAMINAS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SETEMBRO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</TotalTime>
  <Words>276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689</cp:revision>
  <dcterms:created xsi:type="dcterms:W3CDTF">2021-09-24T12:11:45Z</dcterms:created>
  <dcterms:modified xsi:type="dcterms:W3CDTF">2024-09-20T12:42:30Z</dcterms:modified>
</cp:coreProperties>
</file>