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4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24745"/>
              </p:ext>
            </p:extLst>
          </p:nvPr>
        </p:nvGraphicFramePr>
        <p:xfrm>
          <a:off x="309530" y="1997394"/>
          <a:ext cx="9382157" cy="2391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12/08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13/08</a:t>
                      </a:r>
                    </a:p>
                    <a:p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14/08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15/08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16/08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614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 DA MANHÃ/TARDE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ARROZ C/ ERVILHAS + STROGONOFF DE FRANGO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REQUEIJÃO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SOPA DE MACARRÃO C/ CARNE BOVINA EM CUBOS E LEGUMES (BATATA, CENOURA, VAGEM E ESPINAFRE)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PATÊ DE ATUM + SUCO DE UVA C/ MAÇA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CANJICA DE MILHO BRANCO REDUZIDA EM AÇÚCAR C/ LEITE INTEGRAL ENRIQUECIDO C/ VITAMINAS E MINERAIS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2" y="571480"/>
            <a:ext cx="2571768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AGOSTO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38092" y="6215082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- 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 4 a 11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452803" y="1214424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7" y="714358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ENSINO INFANTIL -  ENSINO FUNDAMENTAL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643446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026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952472" y="5143512"/>
            <a:ext cx="2938502" cy="2088300"/>
          </a:xfrm>
          <a:prstGeom prst="rect">
            <a:avLst/>
          </a:prstGeom>
          <a:noFill/>
        </p:spPr>
      </p:pic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239125" y="142875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5" y="142875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tângulo 17"/>
          <p:cNvSpPr/>
          <p:nvPr/>
        </p:nvSpPr>
        <p:spPr>
          <a:xfrm>
            <a:off x="3809992" y="1571612"/>
            <a:ext cx="1755012" cy="342626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ctr"/>
            <a:r>
              <a:rPr lang="pt-BR" sz="1500" b="1" dirty="0"/>
              <a:t>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  <a:alpha val="20000"/>
          </a:schemeClr>
        </a:solidFill>
        <a:ln>
          <a:noFill/>
        </a:ln>
      </a:spPr>
      <a:bodyPr lIns="91383" tIns="45692" rIns="91383" bIns="45692" rtlCol="0" anchor="ctr"/>
      <a:lstStyle>
        <a:defPPr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149</Words>
  <Application>Microsoft Office PowerPoint</Application>
  <PresentationFormat>Papel A4 (210 x 297 mm)</PresentationFormat>
  <Paragraphs>31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127</cp:revision>
  <dcterms:created xsi:type="dcterms:W3CDTF">2021-09-24T14:10:32Z</dcterms:created>
  <dcterms:modified xsi:type="dcterms:W3CDTF">2024-08-08T11:50:42Z</dcterms:modified>
</cp:coreProperties>
</file>