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9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27/05/2024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35336"/>
              </p:ext>
            </p:extLst>
          </p:nvPr>
        </p:nvGraphicFramePr>
        <p:xfrm>
          <a:off x="138852" y="1247882"/>
          <a:ext cx="9579667" cy="49685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728192"/>
                <a:gridCol w="1621483"/>
              </a:tblGrid>
              <a:tr h="43204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03/06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04/06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05/06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06/06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07/06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105497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BISCOITO</a:t>
                      </a:r>
                      <a:r>
                        <a:rPr lang="pt-BR" sz="900" baseline="0" dirty="0" smtClean="0"/>
                        <a:t> DE POLVILHO INTEGRAL </a:t>
                      </a:r>
                      <a:r>
                        <a:rPr lang="pt-BR" sz="900" dirty="0" smtClean="0"/>
                        <a:t>+ VITAMINA</a:t>
                      </a:r>
                      <a:r>
                        <a:rPr lang="pt-BR" sz="900" baseline="0" dirty="0" smtClean="0"/>
                        <a:t> DE FRUTAS MAMÃO, MAÇÃ, E BANANA</a:t>
                      </a:r>
                      <a:r>
                        <a:rPr lang="pt-BR" sz="900" dirty="0" smtClean="0"/>
                        <a:t> </a:t>
                      </a:r>
                      <a:r>
                        <a:rPr lang="pt-BR" sz="900" baseline="0" dirty="0" smtClean="0"/>
                        <a:t>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BOLO DE BANANA C/ AVEIA  S/</a:t>
                      </a:r>
                      <a:r>
                        <a:rPr lang="pt-BR" sz="900" baseline="0" dirty="0" smtClean="0"/>
                        <a:t> AÇUCAR + LEITE  INTEGRAL BATIDO C/ MAMÃO E MAÇÃ + 01 FRUTA LEITE INTEGRAL C/ CACAU + 01 FRUTA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PAOZINHO DE BATATA C/ QUEIJO MINAS + LEITE INTEGRAL C/ CACAU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MANTEIGA</a:t>
                      </a:r>
                      <a:r>
                        <a:rPr lang="pt-BR" sz="900" baseline="0" dirty="0" smtClean="0"/>
                        <a:t>  </a:t>
                      </a:r>
                      <a:r>
                        <a:rPr lang="pt-BR" sz="900" dirty="0" smtClean="0"/>
                        <a:t>+ LEITE INTEGRAL C/ CACAU</a:t>
                      </a:r>
                      <a:r>
                        <a:rPr lang="pt-BR" sz="900" baseline="0" dirty="0" smtClean="0"/>
                        <a:t> </a:t>
                      </a:r>
                      <a:r>
                        <a:rPr lang="pt-BR" sz="900" dirty="0" smtClean="0"/>
                        <a:t> 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+0 1 FRUTA  </a:t>
                      </a:r>
                    </a:p>
                  </a:txBody>
                  <a:tcPr marL="99059" marR="99059" marT="45719" marB="45719"/>
                </a:tc>
              </a:tr>
              <a:tr h="136815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>
                          <a:effectLst/>
                        </a:rPr>
                        <a:t>CARNE MOÍDA BOVINA C/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SELETA DE LEGUMES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(BROCOLIS, COUVE FLOR, CENOURA, VAGEM E ERVILHA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800" b="1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</a:t>
                      </a:r>
                      <a:endParaRPr lang="pt-BR" sz="8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dirty="0" smtClean="0"/>
                        <a:t>ARROZ</a:t>
                      </a:r>
                      <a:r>
                        <a:rPr lang="pt-BR" sz="800" b="0" baseline="0" dirty="0" smtClean="0"/>
                        <a:t>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STROGONOFF DE CARNE  DE FRANGO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FAROFA DE CENOURA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baseline="0" dirty="0" smtClean="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800" b="0" baseline="0" dirty="0" smtClean="0"/>
                        <a:t>SALADA DE  REPOLHO C/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*FEIJÃO </a:t>
                      </a: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OPCIONAL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 C/ ERVILHA</a:t>
                      </a: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endParaRPr lang="pt-BR" sz="900" b="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/>
                        <a:t>CARNE DE PANELA C/  MANDIOCA</a:t>
                      </a:r>
                      <a:r>
                        <a:rPr lang="pt-BR" sz="900" b="0" baseline="0" dirty="0" smtClean="0"/>
                        <a:t> TOMATE, CEBOLA E CHEIRO VERDE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COUVE REFOGADA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r>
                        <a:rPr lang="pt-BR" sz="900" b="0" baseline="0" dirty="0" smtClean="0"/>
                        <a:t>SALADA DE  ALFACE C/ CEBOLA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</a:rPr>
                        <a:t>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effectLst/>
                        </a:rPr>
                        <a:t>OVOS MEXIDOS C/  ERVILHA,</a:t>
                      </a:r>
                      <a:r>
                        <a:rPr lang="pt-BR" sz="900" b="0" baseline="0" dirty="0" smtClean="0">
                          <a:effectLst/>
                        </a:rPr>
                        <a:t> </a:t>
                      </a:r>
                      <a:r>
                        <a:rPr lang="pt-BR" sz="900" b="0" dirty="0" smtClean="0">
                          <a:effectLst/>
                        </a:rPr>
                        <a:t>TOMATE, ESPINAFRE, CEBOLA E CHEIRO VERDE.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</a:rPr>
                        <a:t>ABOBRINHA REFOGADA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="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/>
                        <a:t>SALADA DE TOMATE C/ CEBOLA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CENOURA,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P0LENTA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SIMPLES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 ACELGA C/ MANGA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70382" marR="70382" marT="0" marB="0"/>
                </a:tc>
              </a:tr>
              <a:tr h="8178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PÃO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QUEIJO  </a:t>
                      </a:r>
                      <a:r>
                        <a:rPr lang="pt-BR" sz="900" b="0" baseline="0" dirty="0" smtClean="0">
                          <a:latin typeface="+mn-lt"/>
                        </a:rPr>
                        <a:t>+  SUCO NATURAL LARANJA C/ CENOURA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MINGAU DE AVEIA C/ TAMARA MAÇÃ, CHOCOLATE C/ LEITE INTEGRAL 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 PARA ALERGICOS UTILIZAR ÁGUA</a:t>
                      </a:r>
                      <a:r>
                        <a:rPr lang="pt-BR" sz="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PÃO CASEIRO C/ PATE</a:t>
                      </a:r>
                      <a:r>
                        <a:rPr lang="pt-BR" sz="900" baseline="0" dirty="0" smtClean="0"/>
                        <a:t> DE FRANGO </a:t>
                      </a:r>
                      <a:r>
                        <a:rPr lang="pt-BR" sz="900" dirty="0" smtClean="0"/>
                        <a:t>+</a:t>
                      </a:r>
                      <a:r>
                        <a:rPr lang="pt-BR" sz="900" baseline="0" dirty="0" smtClean="0"/>
                        <a:t> SUCO SABOR MANGA </a:t>
                      </a:r>
                      <a:r>
                        <a:rPr lang="pt-BR" sz="900" dirty="0" smtClean="0"/>
                        <a:t>+ 01 FRUTA </a:t>
                      </a:r>
                      <a:endParaRPr lang="pt-BR" sz="900" b="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*UTILIZAR A NATA FRESCA (PATE)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SUCO</a:t>
                      </a:r>
                      <a:r>
                        <a:rPr lang="pt-BR" sz="900" b="0" baseline="0" dirty="0" smtClean="0">
                          <a:latin typeface="+mn-lt"/>
                        </a:rPr>
                        <a:t> NATURAL DE  LARANJA + FRUTA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kern="1200" dirty="0" smtClean="0"/>
                        <a:t>SALADA DE FRUTAS C/ AVEIA</a:t>
                      </a:r>
                      <a:r>
                        <a:rPr lang="pt-BR" sz="1000" kern="1200" baseline="0" dirty="0" smtClean="0"/>
                        <a:t> </a:t>
                      </a:r>
                      <a:r>
                        <a:rPr lang="pt-BR" sz="800" b="1" kern="1200" baseline="0" dirty="0" smtClean="0"/>
                        <a:t>(</a:t>
                      </a:r>
                      <a:r>
                        <a:rPr lang="pt-BR" sz="800" b="1" kern="1200" dirty="0" smtClean="0"/>
                        <a:t>BANANA, MAÇÃ, MELÃO,</a:t>
                      </a:r>
                      <a:r>
                        <a:rPr lang="pt-BR" sz="800" b="1" kern="1200" baseline="0" dirty="0" smtClean="0"/>
                        <a:t> UVA, </a:t>
                      </a:r>
                      <a:r>
                        <a:rPr lang="pt-BR" sz="800" b="1" kern="1200" dirty="0" smtClean="0"/>
                        <a:t>LARANJA </a:t>
                      </a:r>
                      <a:r>
                        <a:rPr lang="pt-BR" sz="800" b="1" kern="1200" baseline="0" dirty="0" smtClean="0"/>
                        <a:t> E AMEIXA  PICADINHOS)</a:t>
                      </a: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112993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/>
                        <a:t>SOPA DE</a:t>
                      </a:r>
                      <a:r>
                        <a:rPr lang="pt-BR" sz="900" kern="1200" baseline="0" dirty="0" smtClean="0"/>
                        <a:t> LEGUMES </a:t>
                      </a:r>
                      <a:r>
                        <a:rPr lang="pt-BR" sz="900" kern="1200" dirty="0" smtClean="0"/>
                        <a:t> C/ CARNE</a:t>
                      </a:r>
                      <a:r>
                        <a:rPr lang="pt-BR" sz="900" kern="1200" baseline="0" dirty="0" smtClean="0"/>
                        <a:t> </a:t>
                      </a:r>
                      <a:r>
                        <a:rPr lang="pt-BR" sz="900" kern="1200" dirty="0" smtClean="0"/>
                        <a:t>BOVINA PICADINHA,</a:t>
                      </a:r>
                      <a:r>
                        <a:rPr lang="pt-BR" sz="900" kern="1200" baseline="0" dirty="0" smtClean="0"/>
                        <a:t> CENOURA, ESPINAFRE, ABOBRINHA, BETERRABA E REPOLHO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MACARRONADA COM MOLHO DE CARNE MOIDA C/ CEBOLA TOMAT, CENOURAE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  <a:endParaRPr lang="pt-BR" sz="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RISOTO DE CARNE</a:t>
                      </a:r>
                      <a:r>
                        <a:rPr lang="pt-BR" sz="900" baseline="0" dirty="0" smtClean="0">
                          <a:effectLst/>
                        </a:rPr>
                        <a:t>  DE FRANGO</a:t>
                      </a:r>
                      <a:r>
                        <a:rPr lang="pt-BR" sz="900" dirty="0" smtClean="0">
                          <a:effectLst/>
                        </a:rPr>
                        <a:t> C/ CENOURA, TOMATE, CEBOLA, ERVILHA E CHEIRO VERDE </a:t>
                      </a:r>
                      <a:r>
                        <a:rPr lang="pt-BR" sz="900" baseline="0" dirty="0" smtClean="0"/>
                        <a:t>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/>
                        <a:t>01 FRUTA </a:t>
                      </a: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MANDIOCA  C/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SUINA TIRAS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TOMATE, COUVE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C/ FEIJÃO, CARNE BOVINA EM CUBOS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CENOURA, CHUCHU, ABOBRINHA 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944387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2024</a:t>
            </a:r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2845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476</Words>
  <Application>Microsoft Office PowerPoint</Application>
  <PresentationFormat>Papel A4 (210 x 297 mm)</PresentationFormat>
  <Paragraphs>91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263</cp:revision>
  <cp:lastPrinted>2024-01-25T12:36:41Z</cp:lastPrinted>
  <dcterms:created xsi:type="dcterms:W3CDTF">2021-09-24T14:09:26Z</dcterms:created>
  <dcterms:modified xsi:type="dcterms:W3CDTF">2024-05-27T11:13:16Z</dcterms:modified>
</cp:coreProperties>
</file>