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756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31/10/2024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07741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04/11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06/11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07/11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PÃO DE LEITE RECHEADO C/ PATÊ DE FRANGO + LEITE INTEGRAL C/ CACAU ENRIQUECIDO C/ VITAMINAS E MINERAIS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ARROZ BRANCO + FEIJÃO PRETO C/ CARNE SUÍNA EM TIRAS, BATATA, CENOURA, COUVE E CHEIRO-VERDE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BOLO DE CHOCOLATE + LEITE INTEGRAL C/ CACAU EM PÓ ENRIQUECIDO C/ VITAMINAS E MINERAIS 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PÃO DE LEITE RECHEADO C/ MOLHO DE CARNE MOÍDA + SUCO DE LARANJA C/ ACEROLA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152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138</cp:revision>
  <dcterms:created xsi:type="dcterms:W3CDTF">2021-09-24T14:10:32Z</dcterms:created>
  <dcterms:modified xsi:type="dcterms:W3CDTF">2024-10-31T13:54:12Z</dcterms:modified>
</cp:coreProperties>
</file>