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5147" autoAdjust="0"/>
    <p:restoredTop sz="94660"/>
  </p:normalViewPr>
  <p:slideViewPr>
    <p:cSldViewPr>
      <p:cViewPr>
        <p:scale>
          <a:sx n="100" d="100"/>
          <a:sy n="100" d="100"/>
        </p:scale>
        <p:origin x="-912" y="-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13/03/2025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1640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13/03/2025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13/03/2025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13/03/2025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13/03/2025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13/03/2025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13/03/2025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13/03/2025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13/03/2025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13/03/2025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13/03/2025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13/03/2025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13/03/2025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843184"/>
              </p:ext>
            </p:extLst>
          </p:nvPr>
        </p:nvGraphicFramePr>
        <p:xfrm>
          <a:off x="309530" y="1934506"/>
          <a:ext cx="9382157" cy="2511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43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716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716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716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9541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17/03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18/03</a:t>
                      </a:r>
                      <a:endParaRPr lang="pt-BR" sz="1600" dirty="0"/>
                    </a:p>
                    <a:p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19/03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20/03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Sexta</a:t>
                      </a:r>
                    </a:p>
                    <a:p>
                      <a:pPr algn="ctr"/>
                      <a:r>
                        <a:rPr lang="pt-BR" sz="1600" smtClean="0"/>
                        <a:t>21/03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83032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LANCHE</a:t>
                      </a:r>
                      <a:r>
                        <a:rPr lang="pt-BR" sz="1400" b="1" baseline="0" dirty="0"/>
                        <a:t>  DA MANHÃ/TARDE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BISCOITO TIPO SEQUILHOS + LEITE INTEGRAL C/ CACAU ENRIQUECIDO C/ VITAMINAS E MINERAIS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ARROZ C/ ERVILHAS + STROGONOFF DE FRANGO 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PÃO DE LEITE RECHEADO C/ REQUEIJÃO + LEITE INTEGRAL C/ CACAU ENRIQUECIDO C/ VITAMINAS E MINERAIS</a:t>
                      </a:r>
                      <a:endParaRPr lang="pt-BR" sz="120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ARROZ C/ CENOURA + CARNE BOVINA EM CUBOS REFOGADA C/ BATATA, CEBOLA, COUVE E CHEIRO-VERDE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ARROZ DOCE REDUZIDO EM AÇÚCAR C/ LEITE INTEGRAL ENRIQUECIDO C/ VITAMINAS E MINERAIS</a:t>
                      </a:r>
                      <a:endParaRPr lang="pt-BR" sz="120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2" y="571480"/>
            <a:ext cx="2571768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MARÇO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238092" y="6215082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/>
              <a:t>NUTRICIONISTA : EDUARDO PIMENTEL NICOLOSI  - 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ETÁRIA 4 a 11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452803" y="1214424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>
                <a:solidFill>
                  <a:schemeClr val="bg1"/>
                </a:solidFill>
              </a:rPr>
              <a:t>PERÍODO 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7" y="714358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ENSINO INFANTIL -  ENSINO FUNDAMENTAL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80968" y="4714884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/>
              <a:t>OBS. CARDÁPIO SUJEITO A ALTERAÇÃO</a:t>
            </a:r>
            <a:endParaRPr lang="pt-BR" sz="1300" dirty="0"/>
          </a:p>
        </p:txBody>
      </p:sp>
      <p:pic>
        <p:nvPicPr>
          <p:cNvPr id="1026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952472" y="5143512"/>
            <a:ext cx="2938502" cy="2088300"/>
          </a:xfrm>
          <a:prstGeom prst="rect">
            <a:avLst/>
          </a:prstGeom>
          <a:noFill/>
        </p:spPr>
      </p:pic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8239125" y="142875"/>
          <a:ext cx="1193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25" y="142875"/>
                        <a:ext cx="11938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  <a:alpha val="20000"/>
          </a:schemeClr>
        </a:solidFill>
        <a:ln>
          <a:noFill/>
        </a:ln>
      </a:spPr>
      <a:bodyPr lIns="91383" tIns="45692" rIns="91383" bIns="45692" rtlCol="0" anchor="ctr"/>
      <a:lstStyle>
        <a:defPPr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140</Words>
  <Application>Microsoft Office PowerPoint</Application>
  <PresentationFormat>Papel A4 (210 x 297 mm)</PresentationFormat>
  <Paragraphs>30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User</cp:lastModifiedBy>
  <cp:revision>108</cp:revision>
  <dcterms:created xsi:type="dcterms:W3CDTF">2021-09-24T14:10:32Z</dcterms:created>
  <dcterms:modified xsi:type="dcterms:W3CDTF">2025-03-13T12:03:33Z</dcterms:modified>
</cp:coreProperties>
</file>