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84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01/08/2024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021169"/>
              </p:ext>
            </p:extLst>
          </p:nvPr>
        </p:nvGraphicFramePr>
        <p:xfrm>
          <a:off x="309530" y="1997394"/>
          <a:ext cx="9382157" cy="2323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05/08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06/08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07/08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08/08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09/08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ERVILHAS + CARNE EM TIRAS AO MOLHO C/ LEGUMES (TOMATE, CENOURA, ABOBRINHA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PATÊ DE FRANGO + SUCO DE LARANJA C/ ACEROLA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POLENTA + MOLHO DE CARNE MOÍDA C/ COUVE PICADINHA, CENOURA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REQUEIJÃO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CANJICA DE MILHO BRANCO REDUZIDA EM AÇÚCAR C/ LEITE INTEGRAL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>
                <a:solidFill>
                  <a:srgbClr val="011327"/>
                </a:solidFill>
              </a:rPr>
              <a:t>AGOSTO</a:t>
            </a:r>
            <a:endParaRPr lang="pt-BR" sz="3700" b="1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2223128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 - 2024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161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160</cp:revision>
  <dcterms:created xsi:type="dcterms:W3CDTF">2021-09-24T14:10:32Z</dcterms:created>
  <dcterms:modified xsi:type="dcterms:W3CDTF">2024-08-01T13:37:34Z</dcterms:modified>
</cp:coreProperties>
</file>