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534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02/12/2024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35642"/>
              </p:ext>
            </p:extLst>
          </p:nvPr>
        </p:nvGraphicFramePr>
        <p:xfrm>
          <a:off x="523844" y="1289889"/>
          <a:ext cx="9180544" cy="4805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09/12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10/12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11/12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12/12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13/12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FLOCOS DE CEREAIS S/ AÇÚCAR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BEBIDA IOGURTE MORANGO ENRIQUECIDA C/ VITAMINAS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COCO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817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CENOURA 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CUBOS REFOGADO C/ SELETA DE LEGUMES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 E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CENOURA RALADINHA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ALMÔNDEGAS BOVINA AO MOLHO C/ BATATA,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 C/ TOMATE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MUSSARELA, ERVILHAS, TOMATE E CENOURA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</a:t>
                      </a: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DE LARANJA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QUIBE DE FORNO RECHEADO C/ TOMATE, CENOURA E CEBOLA + SUCO NATURAL DE MANGA </a:t>
                      </a:r>
                      <a:r>
                        <a:rPr lang="pt-BR" sz="1300" b="1" baseline="0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AMENDOIM E LEITE INTEGRAL ENRIQUECIDO C/ VITAMINAS E MINERAIS 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NATURAL DE LARANJA C/ ACEROLA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DEZEMBRO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936482" y="619695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6637</TotalTime>
  <Words>362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727</cp:revision>
  <dcterms:created xsi:type="dcterms:W3CDTF">2021-09-24T12:11:45Z</dcterms:created>
  <dcterms:modified xsi:type="dcterms:W3CDTF">2024-12-02T15:11:42Z</dcterms:modified>
</cp:coreProperties>
</file>