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1116" y="-78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780369"/>
              </p:ext>
            </p:extLst>
          </p:nvPr>
        </p:nvGraphicFramePr>
        <p:xfrm>
          <a:off x="523844" y="1346830"/>
          <a:ext cx="9180544" cy="46631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668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04/11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05/11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06/11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07/11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08/11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46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INTEGRAL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BATATA C/ REQUEIJÃO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MINI PÃO DE HAMBÚRGUER C/ PATÊ DE FRANGO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BOLO DE COCO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CASEIRO C/ MARGARINA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8175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SUÍNA EM TIRAS REFOGADA C/ CENOURA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 C/ CEBOLA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C/ ERVILHAS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CUBOS COZIDA C/ TOMATE, CEBOLA E CHEIRO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MANDIOCA COZIDA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TILÁPIA ENSOPADO C/ BATATA, AZEITONA PRETA E TOMATE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ERVILHAS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FRANGO EM TIRAS REFOGADO C/ BRÓCOLIS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ABOBRINHA REFOGADA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ESCAROLA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MOÍDA BOVINA REFOGADA C/ CENOURA, ERVILHAS E TOMATE 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COUVE C/ TOMATE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QUEIJO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DE  FRANGO C/ ERVILHAS, TOMATE E CENOURA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NATURAL DE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CANJICA DE MILHO BRANCO C/ AMENDOIM E LEITE INTEGRAL ENRIQUECIDO C/ VITAMINAS E MINERAIS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MUSSARELA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NATURAL DE LARANJA C/ ACEROLA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QUIBE DE FORNO RECHEADO C/ TOMATE, CENOURA E CEBOLA + SUCO DE UVA C/ MAÇA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NOVEMBRO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041232" y="6291350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6481</TotalTime>
  <Words>372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710</cp:revision>
  <dcterms:created xsi:type="dcterms:W3CDTF">2021-09-24T12:11:45Z</dcterms:created>
  <dcterms:modified xsi:type="dcterms:W3CDTF">2024-10-31T13:35:03Z</dcterms:modified>
</cp:coreProperties>
</file>