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29/08/2024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548871"/>
              </p:ext>
            </p:extLst>
          </p:nvPr>
        </p:nvGraphicFramePr>
        <p:xfrm>
          <a:off x="309530" y="1997394"/>
          <a:ext cx="9382157" cy="2323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0102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02/09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03/09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04/09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05/09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06/09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DA MANHÃ/TARDE/NOITE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C/ ERVILHAS + STROGONOFF DE FRANGO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MUSSARELA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 + FEIJÃO COMUM C/ CARNE BOVINA EM CUBOS, BATATA, COUVE E CHEIRO-VERDE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MARGARINA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DOCE C/ COCO RALADO E LEITE INTEGRAL ENRIQUECIDO C/ VITAMINAS E MINERAIS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667380" y="500042"/>
            <a:ext cx="2643206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SETEMBRO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23844" y="6072206"/>
            <a:ext cx="7500990" cy="482722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 </a:t>
            </a:r>
          </a:p>
          <a:p>
            <a:r>
              <a:rPr lang="pt-BR" sz="1300" b="1" dirty="0"/>
              <a:t>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49651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ETÁRIA:ACIMA 11  ANOS</a:t>
            </a:r>
          </a:p>
          <a:p>
            <a:pPr algn="just"/>
            <a:endParaRPr lang="pt-BR" sz="1250" b="1" dirty="0"/>
          </a:p>
        </p:txBody>
      </p:sp>
      <p:sp>
        <p:nvSpPr>
          <p:cNvPr id="15" name="Retângulo 14"/>
          <p:cNvSpPr/>
          <p:nvPr/>
        </p:nvSpPr>
        <p:spPr>
          <a:xfrm>
            <a:off x="3809992" y="1214422"/>
            <a:ext cx="2223128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     PERÍODO PARCIAL - 2024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6" y="714356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 ENSINO FUNDAMENTAL – MÉDIO E EJA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500570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8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881034" y="5357826"/>
            <a:ext cx="2357454" cy="1675367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10586" y="142852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86" y="142852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153</Words>
  <Application>Microsoft Office PowerPoint</Application>
  <PresentationFormat>Papel A4 (210 x 297 mm)</PresentationFormat>
  <Paragraphs>30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165</cp:revision>
  <dcterms:created xsi:type="dcterms:W3CDTF">2021-09-24T14:10:32Z</dcterms:created>
  <dcterms:modified xsi:type="dcterms:W3CDTF">2024-08-29T16:52:30Z</dcterms:modified>
</cp:coreProperties>
</file>