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348" y="-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pt-BR" sz="1400" b="0" strike="noStrike" spc="-1">
                <a:latin typeface="Times New Roman"/>
              </a:defRPr>
            </a:lvl1pPr>
          </a:lstStyle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B370C3B-5EE7-40F5-BA08-CBD485473E44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7"/>
          </p:nvPr>
        </p:nvSpPr>
        <p:spPr>
          <a:xfrm>
            <a:off x="5622840" y="6456240"/>
            <a:ext cx="4301640" cy="339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pt-B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3572821-EDAE-4C3E-8A05-4A2430AA83B6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AAAEA1-9351-46E0-A881-B94FDC495AD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7C279C-053B-4D33-9456-CCA941372101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197D1F-B587-49D0-AC7D-E8C42C21AF6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C48083-3150-47CE-89F1-0F213D070BF4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BCD29F1-3C20-4AC4-9FB6-93D4B771191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7BE452-8C1C-465D-82A2-FD5F4FAC131C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5413C3-20A6-4E4C-96C4-ED87151A4C6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A86E1E9-E99D-40E9-9866-F4B78E29EF2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743040" y="2130480"/>
            <a:ext cx="841968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E720118-62EF-4470-9B35-9C6666DBB48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ED0D48-6E06-4C4E-8EBB-34A14533C95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BDE5AD-158F-45A2-9378-26D90B68544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A01B72-E3B2-48B5-9CD1-E8FEAC49030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3900" b="0" strike="noStrike" spc="-1">
                <a:solidFill>
                  <a:srgbClr val="000000"/>
                </a:solidFill>
                <a:latin typeface="Calibri"/>
              </a:rPr>
              <a:t>Clique para editar o estilo do título mestre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pt-BR" sz="11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1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ct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r"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B962C8-3446-4032-B14B-03936D1FF7B2}" type="slidenum">
              <a:rPr lang="pt-BR" sz="11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aixaDeTexto 7"/>
          <p:cNvSpPr/>
          <p:nvPr/>
        </p:nvSpPr>
        <p:spPr>
          <a:xfrm>
            <a:off x="1738440" y="214200"/>
            <a:ext cx="5545440" cy="86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DIVISÃO DE ALIMENTAÇÃO ESCOLAR - MUNICÍPIO DE ASSIS – SP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PROGRAMA NACIONAL DE ALIMENTAÇÃO ESCOLAR – PNAE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pic>
        <p:nvPicPr>
          <p:cNvPr id="47" name="Picture 5" descr="Assis-SP - Região 04"/>
          <p:cNvPicPr/>
          <p:nvPr/>
        </p:nvPicPr>
        <p:blipFill>
          <a:blip r:embed="rId4"/>
          <a:stretch/>
        </p:blipFill>
        <p:spPr>
          <a:xfrm>
            <a:off x="523800" y="214200"/>
            <a:ext cx="1010520" cy="10364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8" name="Tabela 18"/>
          <p:cNvGraphicFramePr/>
          <p:nvPr>
            <p:extLst>
              <p:ext uri="{D42A27DB-BD31-4B8C-83A1-F6EECF244321}">
                <p14:modId xmlns:p14="http://schemas.microsoft.com/office/powerpoint/2010/main" val="3441528037"/>
              </p:ext>
            </p:extLst>
          </p:nvPr>
        </p:nvGraphicFramePr>
        <p:xfrm>
          <a:off x="595440" y="1357200"/>
          <a:ext cx="9037800" cy="4836960"/>
        </p:xfrm>
        <a:graphic>
          <a:graphicData uri="http://schemas.openxmlformats.org/drawingml/2006/table">
            <a:tbl>
              <a:tblPr/>
              <a:tblGrid>
                <a:gridCol w="92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756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Segunda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09/09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Terça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10/09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Quarta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11/09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Quinta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12/09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Sexta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13/09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CAFÉ DA MANHÃ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FLOCOS DE CEREAIS SEM AÇÚCAR + BEBIDA TIPO IOGURTE MORANGO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MUSSARELA + LEITE INTEGRAL C/ CACAU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BOLO DE FUBÁ CREMOSO + LEITE INTEGRAL C/ CACAU EM PÓ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MARGARINA + BEBIDA MOCACCINO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REQUEIJÃO + LEITE INTEGRAL C/ CACAU EM PÓ ENRIQUECIDO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ALMOÇO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EMPANADO DE FRANGO C/ CENOURA ASSADO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CREME DE MILHO VERDE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TOMATE C/ CEBOLA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PRETO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SUÍNA EM TIRAS COZIDA C/ MANDIOCA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CENOURA REFOGADA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PEPINO C/ CHEIRO VERDE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FILÉ DE TILÁPIA ENSOPADO C/ BATATA, CENOURA E AZEITONA PRETA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FAROFA DE ERVILHAS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ALFACE C/ TOMATE CEREJA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C/ BRÓCOLIS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BOVINA EM CUBOS COZIDA C/ TOMATE, PIMENTÃO AMARELO E CHEIRO VERDE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CHUCHU REFOGADO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ACELGA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FILÉ DE FRANGO EM TIRAS REFOGADO C/ SELETA DE LEGUMES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POLENTA SIMPLES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COUVE C/ MANGA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LANCHE DA TARDE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FRANGO DESFIADO + SUCO DE UVA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QUEIJO + BEBIDA SABOR COCO E ABACAXI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CARNE MOÍDA + SUCO DE LARANJA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SALGADO INTEGRAL + LEITE INTEGRAL C/ CACAU EM PÓ ENRIQUECIDO 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 </a:t>
                      </a:r>
                      <a:r>
                        <a:rPr lang="pt-BR" sz="13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01 FRUTA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FRANCÊS RECHEADO C/ PATÊ DE ATUM + SUCO DE ACEROLA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Retângulo 20"/>
          <p:cNvSpPr/>
          <p:nvPr/>
        </p:nvSpPr>
        <p:spPr>
          <a:xfrm>
            <a:off x="-1238400" y="142920"/>
            <a:ext cx="464040" cy="3567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0" name="Retângulo 21"/>
          <p:cNvSpPr/>
          <p:nvPr/>
        </p:nvSpPr>
        <p:spPr>
          <a:xfrm>
            <a:off x="-1238400" y="642960"/>
            <a:ext cx="464040" cy="356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1" name="Retângulo 22"/>
          <p:cNvSpPr/>
          <p:nvPr/>
        </p:nvSpPr>
        <p:spPr>
          <a:xfrm>
            <a:off x="-1238400" y="1143000"/>
            <a:ext cx="464040" cy="3567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2" name="Retângulo 23"/>
          <p:cNvSpPr/>
          <p:nvPr/>
        </p:nvSpPr>
        <p:spPr>
          <a:xfrm>
            <a:off x="5595840" y="214200"/>
            <a:ext cx="2571480" cy="9292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700" b="1" strike="noStrike" spc="-1" dirty="0">
                <a:solidFill>
                  <a:srgbClr val="011327"/>
                </a:solidFill>
                <a:latin typeface="Calibri"/>
              </a:rPr>
              <a:t>Mês de </a:t>
            </a:r>
            <a:endParaRPr lang="pt-BR" sz="2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800" b="0" strike="noStrike" spc="-1" dirty="0">
                <a:latin typeface="Arial"/>
              </a:rPr>
              <a:t>SETEMBRO</a:t>
            </a:r>
          </a:p>
        </p:txBody>
      </p:sp>
      <p:sp>
        <p:nvSpPr>
          <p:cNvPr id="53" name="Retângulo 28"/>
          <p:cNvSpPr/>
          <p:nvPr/>
        </p:nvSpPr>
        <p:spPr>
          <a:xfrm>
            <a:off x="523800" y="6500880"/>
            <a:ext cx="7500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NUTRICIONISTA : EDUARDO PIMENTEL NICOLOSI  - CRN3:11161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4" name="Retângulo 11"/>
          <p:cNvSpPr/>
          <p:nvPr/>
        </p:nvSpPr>
        <p:spPr>
          <a:xfrm>
            <a:off x="1752480" y="821880"/>
            <a:ext cx="16999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ZONA URBANA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5" name="Retângulo 13"/>
          <p:cNvSpPr/>
          <p:nvPr/>
        </p:nvSpPr>
        <p:spPr>
          <a:xfrm>
            <a:off x="1738440" y="1071720"/>
            <a:ext cx="1928520" cy="27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FAIXA ETÁRIA 04 a 17 anos</a:t>
            </a:r>
            <a:endParaRPr lang="pt-BR" sz="1100" b="0" strike="noStrike" spc="-1">
              <a:latin typeface="Arial"/>
            </a:endParaRPr>
          </a:p>
        </p:txBody>
      </p:sp>
      <p:sp>
        <p:nvSpPr>
          <p:cNvPr id="56" name="Retângulo 14"/>
          <p:cNvSpPr/>
          <p:nvPr/>
        </p:nvSpPr>
        <p:spPr>
          <a:xfrm>
            <a:off x="3605760" y="1064880"/>
            <a:ext cx="1989720" cy="29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PERÍODO INTEGRAL - 2024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7" name="Retângulo 29"/>
          <p:cNvSpPr/>
          <p:nvPr/>
        </p:nvSpPr>
        <p:spPr>
          <a:xfrm>
            <a:off x="1752480" y="627480"/>
            <a:ext cx="362880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CARDÁPIO:  ENSINO INFANTIL E FUNDAMENTAL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8" name="Retângulo 17"/>
          <p:cNvSpPr/>
          <p:nvPr/>
        </p:nvSpPr>
        <p:spPr>
          <a:xfrm>
            <a:off x="6810480" y="6367320"/>
            <a:ext cx="3297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OBS. CARDÁPIO SUJEITO A ALTERAÇÃO</a:t>
            </a:r>
            <a:endParaRPr lang="pt-BR" sz="1200" b="0" strike="noStrike" spc="-1">
              <a:latin typeface="Arial"/>
            </a:endParaRPr>
          </a:p>
        </p:txBody>
      </p:sp>
      <p:pic>
        <p:nvPicPr>
          <p:cNvPr id="59" name="Picture 2" descr="C:\Users\Cozinha\Downloads\assinatura-removebg-preview.png"/>
          <p:cNvPicPr/>
          <p:nvPr/>
        </p:nvPicPr>
        <p:blipFill>
          <a:blip r:embed="rId5">
            <a:lum bright="40000"/>
          </a:blip>
          <a:stretch/>
        </p:blipFill>
        <p:spPr>
          <a:xfrm>
            <a:off x="1220760" y="5929200"/>
            <a:ext cx="1573920" cy="1118520"/>
          </a:xfrm>
          <a:prstGeom prst="rect">
            <a:avLst/>
          </a:prstGeom>
          <a:ln w="9525"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</p:pic>
      <p:graphicFrame>
        <p:nvGraphicFramePr>
          <p:cNvPr id="60" name="Picture 6"/>
          <p:cNvGraphicFramePr/>
          <p:nvPr/>
        </p:nvGraphicFramePr>
        <p:xfrm>
          <a:off x="8239320" y="142920"/>
          <a:ext cx="1194120" cy="11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6" imgW="0" imgH="0" progId="">
                  <p:embed/>
                </p:oleObj>
              </mc:Choice>
              <mc:Fallback>
                <p:oleObj r:id="rId6" imgW="0" imgH="0" progId="">
                  <p:embed/>
                  <p:pic>
                    <p:nvPicPr>
                      <p:cNvPr id="61" name="Picture 6"/>
                      <p:cNvPicPr/>
                      <p:nvPr/>
                    </p:nvPicPr>
                    <p:blipFill>
                      <a:blip r:embed="rId7"/>
                      <a:stretch/>
                    </p:blipFill>
                    <p:spPr>
                      <a:xfrm>
                        <a:off x="8239320" y="142920"/>
                        <a:ext cx="1194120" cy="114264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Imagem 61"/>
          <p:cNvPicPr/>
          <p:nvPr/>
        </p:nvPicPr>
        <p:blipFill>
          <a:blip r:embed="rId7"/>
          <a:stretch/>
        </p:blipFill>
        <p:spPr>
          <a:xfrm>
            <a:off x="8229600" y="139680"/>
            <a:ext cx="1193760" cy="1130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3950</TotalTime>
  <Words>360</Words>
  <Application>Microsoft Office PowerPoint</Application>
  <PresentationFormat>Papel A4 (210 x 297 mm)</PresentationFormat>
  <Paragraphs>83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Cozinha</dc:creator>
  <dc:description/>
  <cp:lastModifiedBy>User</cp:lastModifiedBy>
  <cp:revision>482</cp:revision>
  <dcterms:created xsi:type="dcterms:W3CDTF">2021-09-24T12:11:45Z</dcterms:created>
  <dcterms:modified xsi:type="dcterms:W3CDTF">2024-09-05T17:36:13Z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Papel A4 (210 x 297 mm)</vt:lpwstr>
  </property>
  <property fmtid="{D5CDD505-2E9C-101B-9397-08002B2CF9AE}" pid="4" name="Slides">
    <vt:i4>1</vt:i4>
  </property>
</Properties>
</file>