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1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>
                <a:solidFill>
                  <a:schemeClr val="bg1"/>
                </a:solidFill>
              </a:rPr>
              <a:t>OBS. CARDÁPIO SUJEITO A ALTERAÇÃO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27/02/2025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PNAE</a:t>
            </a:r>
            <a:endParaRPr lang="pt-BR" sz="1000" dirty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797114"/>
              </p:ext>
            </p:extLst>
          </p:nvPr>
        </p:nvGraphicFramePr>
        <p:xfrm>
          <a:off x="166654" y="1280582"/>
          <a:ext cx="9579667" cy="46006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7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13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21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95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03/03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923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CAFÉ</a:t>
                      </a:r>
                      <a:r>
                        <a:rPr lang="pt-BR" sz="1100" baseline="0" dirty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NACIONAL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</a:t>
                      </a:r>
                      <a:r>
                        <a:rPr lang="pt-BR" sz="900" dirty="0" smtClean="0"/>
                        <a:t>REQUEIJÃO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</a:t>
                      </a:r>
                      <a:r>
                        <a:rPr lang="pt-BR" sz="900" dirty="0" smtClean="0"/>
                        <a:t>LEITE INTEGRAL C/ CACAU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</a:t>
                      </a:r>
                      <a:r>
                        <a:rPr lang="pt-BR" sz="900" dirty="0" smtClean="0"/>
                        <a:t>BANANA E MAÇA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</a:t>
                      </a:r>
                      <a:r>
                        <a:rPr lang="pt-BR" sz="900" dirty="0" smtClean="0"/>
                        <a:t>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4610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NACIONAL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baseline="0" dirty="0" smtClean="0"/>
                        <a:t>PONTO FACULTATIVO</a:t>
                      </a:r>
                      <a:endParaRPr lang="pt-BR" sz="900" b="0" baseline="0" dirty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REPOLH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 DE BROCOLIS C/ TOMATE CEREJA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COZIDA COM MANDIOCA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</a:txBody>
                  <a:tcPr marL="70382" marR="7038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0242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baseline="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NACIONAL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/>
                        <a:t>FLOCOS  DE CEREAIS S/ AÇUCAR C/ BANANA E MAÇÃ EM CUBINHOS + LEITE INTEGRAL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UVA</a:t>
                      </a:r>
                      <a:r>
                        <a:rPr lang="pt-BR" sz="900" b="0" baseline="0" dirty="0" smtClean="0">
                          <a:latin typeface="+mn-lt"/>
                        </a:rPr>
                        <a:t> PASSA </a:t>
                      </a:r>
                      <a:r>
                        <a:rPr lang="pt-BR" sz="900" b="0" baseline="0" dirty="0" smtClean="0">
                          <a:latin typeface="+mn-lt"/>
                        </a:rPr>
                        <a:t>S/ AÇÚCAR 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</a:t>
                      </a:r>
                      <a:r>
                        <a:rPr lang="pt-BR" sz="900" b="0" baseline="0" dirty="0" smtClean="0">
                          <a:latin typeface="+mn-lt"/>
                        </a:rPr>
                        <a:t>MAMÃO</a:t>
                      </a:r>
                      <a:endParaRPr lang="pt-BR" sz="900" b="1" kern="1200" baseline="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+ SUCO NATURAL DE  MANGA (POLPA)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5753"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  <a:p>
                      <a:pPr algn="ctr"/>
                      <a:endParaRPr lang="pt-BR" sz="1100" dirty="0"/>
                    </a:p>
                    <a:p>
                      <a:pPr algn="ctr"/>
                      <a:r>
                        <a:rPr lang="pt-BR" sz="1100" dirty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NACIONAL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BOVINA </a:t>
                      </a:r>
                      <a:r>
                        <a:rPr lang="pt-BR" sz="900" dirty="0" smtClean="0">
                          <a:effectLst/>
                        </a:rPr>
                        <a:t>C/ CENOURA, TOMATE, CEBOLA, ERVILHA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+ 01 FRUTA </a:t>
                      </a:r>
                      <a:endParaRPr lang="pt-BR" sz="9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</a:t>
                      </a:r>
                      <a:r>
                        <a:rPr lang="pt-BR" sz="900" baseline="0" dirty="0" smtClean="0"/>
                        <a:t>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  <a:endParaRPr lang="pt-BR" sz="900" baseline="0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TORTA DE FRANGO C/  LEGUMES  (TOMATE, ERVILHA E CENOURA) + SUCO NATURAL DE LARANJA C/ ACEROLA  </a:t>
                      </a:r>
                      <a:r>
                        <a:rPr lang="pt-BR" sz="900" baseline="0" dirty="0" smtClean="0"/>
                        <a:t>+ </a:t>
                      </a:r>
                      <a:r>
                        <a:rPr lang="pt-BR" sz="900" baseline="0" dirty="0" smtClean="0"/>
                        <a:t>01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82127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>
                <a:solidFill>
                  <a:srgbClr val="011327"/>
                </a:solidFill>
              </a:rPr>
              <a:t>MÊS </a:t>
            </a:r>
            <a:r>
              <a:rPr lang="pt-BR" sz="2400" b="1" dirty="0" smtClean="0">
                <a:solidFill>
                  <a:srgbClr val="011327"/>
                </a:solidFill>
              </a:rPr>
              <a:t>DE MARÇO 2025 </a:t>
            </a:r>
            <a:endParaRPr lang="pt-BR" sz="24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URBANA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1 a 3 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CRECHE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PERIODO INTEGRAL</a:t>
            </a: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638089" y="6003872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270</Words>
  <Application>Microsoft Office PowerPoint</Application>
  <PresentationFormat>Papel A4 (210 x 297 mm)</PresentationFormat>
  <Paragraphs>88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297</cp:revision>
  <cp:lastPrinted>2024-01-25T12:36:41Z</cp:lastPrinted>
  <dcterms:created xsi:type="dcterms:W3CDTF">2021-09-24T14:09:26Z</dcterms:created>
  <dcterms:modified xsi:type="dcterms:W3CDTF">2025-02-27T12:50:57Z</dcterms:modified>
</cp:coreProperties>
</file>