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-43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24951"/>
              </p:ext>
            </p:extLst>
          </p:nvPr>
        </p:nvGraphicFramePr>
        <p:xfrm>
          <a:off x="309530" y="1997394"/>
          <a:ext cx="9382157" cy="2391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16/09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17/09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18/09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19/09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20/09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1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C/ BRÓCOLIS + STROGONOFF DE FRANGO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PRESUNTO + SUCO DE LARANJA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MACARRONADA C/ MOLHO DE CARNE MOÍDA E LEGUMES (TOMATE, CHUCHU, CENOURA, AZEITONA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MARGARINA + LEITE INTEGRAL C/ CACAU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FLOCOS DE CEREAIS TIPO SUCRILHOS SEM AÇÚCAR + BEBIDA TIPO IOGURTE ENRIQUECIDA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SETEMBRO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643446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tângulo 17"/>
          <p:cNvSpPr/>
          <p:nvPr/>
        </p:nvSpPr>
        <p:spPr>
          <a:xfrm>
            <a:off x="3809992" y="1571612"/>
            <a:ext cx="1755012" cy="342626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ctr"/>
            <a:r>
              <a:rPr lang="pt-BR" sz="1500" b="1" dirty="0"/>
              <a:t>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148</Words>
  <Application>Microsoft Office PowerPoint</Application>
  <PresentationFormat>Papel A4 (210 x 297 mm)</PresentationFormat>
  <Paragraphs>31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132</cp:revision>
  <dcterms:created xsi:type="dcterms:W3CDTF">2021-09-24T14:10:32Z</dcterms:created>
  <dcterms:modified xsi:type="dcterms:W3CDTF">2024-09-12T11:54:38Z</dcterms:modified>
</cp:coreProperties>
</file>