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756" y="3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82909"/>
              </p:ext>
            </p:extLst>
          </p:nvPr>
        </p:nvGraphicFramePr>
        <p:xfrm>
          <a:off x="595282" y="1357298"/>
          <a:ext cx="8929750" cy="50797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25/11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26/11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27/11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28/11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29/11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02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FLOCOS DE CEREAIS SEM AÇÚCAR + BEBIDA TIPO IOGURTE MORANGO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BOLO DE FUBÁ REDUZIDO EM AÇÚCAR + LEITE INTEGRAL C/ CACAU EM PÓ ENRIQUECIDO C/ VITAMINAS E MINERAIS 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MANTEIGA + LEITE INTEGRAL C/ CACAU EM PÓ ENRIQUECIDO C/ VITAMINAS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CONSELHO ESCOLAR 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COZIDA C/ MANDIOCA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CEBOLA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ALMÔNDEGAS BOVINA AO MOLHO C/ BATATA, CENOURA E AZEITONA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MACARRÃO AO SUGO (MOLHO DE TOMATE)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ASSADA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ERVILHAS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 C/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PRESUNTO, CENOURA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TOMATE, PEPINO, CEBOLA E CHEIRO VERDE 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CONSELHO ESCOLAR 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MOLHO DE FRANGO DESFIADO + SUCO DE UVA C/ MAÇA ENRIQUECIDO C/ VITAMINAS 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QUEIJO + BEBIDA NAPOLITANO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MOLHO DE CARNE MOÍDA + SUCO DE LARANJA C/ ACEROLA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PRESUNTO + BEBIDA COCO E ABACAXI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CONSELHO ESCOLAR 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322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Architect</vt:lpstr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433</cp:revision>
  <dcterms:created xsi:type="dcterms:W3CDTF">2021-09-24T12:11:45Z</dcterms:created>
  <dcterms:modified xsi:type="dcterms:W3CDTF">2024-11-21T18:35:35Z</dcterms:modified>
</cp:coreProperties>
</file>