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756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24613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04/11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05/11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06/11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07/11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SALGADO INTEGRAL + BEBIDA NAPOLITANO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CARNE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CANJICA DE MILHO BRANCO REDUZIDA EM AÇÚCAR C/ AMENDOIM E LEITE INTEGRAL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147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95</cp:revision>
  <dcterms:created xsi:type="dcterms:W3CDTF">2021-09-24T14:10:32Z</dcterms:created>
  <dcterms:modified xsi:type="dcterms:W3CDTF">2024-10-31T13:52:39Z</dcterms:modified>
</cp:coreProperties>
</file>