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47" autoAdjust="0"/>
    <p:restoredTop sz="94660"/>
  </p:normalViewPr>
  <p:slideViewPr>
    <p:cSldViewPr>
      <p:cViewPr>
        <p:scale>
          <a:sx n="100" d="100"/>
          <a:sy n="100" d="100"/>
        </p:scale>
        <p:origin x="852" y="-69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485FB-918B-4008-9A0C-CABDC9E8D0FB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066AB6-713E-4D17-B11D-8575B4C4E34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640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52500" y="685800"/>
            <a:ext cx="4953000" cy="34290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F2EA22-DF62-404F-9D81-0C6E0DA21C8C}" type="slidenum">
              <a:rPr lang="pt-BR" smtClean="0"/>
              <a:pPr/>
              <a:t>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780337" y="274641"/>
            <a:ext cx="2414588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36576" y="274641"/>
            <a:ext cx="7078663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36575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448300" y="1600203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2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2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2" y="27305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8DB67-4C65-43B9-85F9-9510B3BBB743}" type="datetimeFigureOut">
              <a:rPr lang="pt-BR" smtClean="0"/>
              <a:pPr/>
              <a:t>12/11/2024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9F39D-45C4-4D20-9DF0-F68673C45A8A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ixaDeTexto 7"/>
          <p:cNvSpPr txBox="1"/>
          <p:nvPr/>
        </p:nvSpPr>
        <p:spPr>
          <a:xfrm>
            <a:off x="1523976" y="142852"/>
            <a:ext cx="6500858" cy="1121359"/>
          </a:xfrm>
          <a:prstGeom prst="rect">
            <a:avLst/>
          </a:prstGeom>
          <a:noFill/>
        </p:spPr>
        <p:txBody>
          <a:bodyPr wrap="square" lIns="81817" tIns="40907" rIns="81817" bIns="40907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1250" b="1" dirty="0"/>
              <a:t>DIVISÃO DE ALIMENTAÇÃO ESCOLAR - MUNICÍPIO DE ASSIS – SP</a:t>
            </a:r>
          </a:p>
          <a:p>
            <a:pPr>
              <a:lnSpc>
                <a:spcPct val="150000"/>
              </a:lnSpc>
            </a:pPr>
            <a:r>
              <a:rPr lang="pt-BR" sz="1250" b="1" dirty="0"/>
              <a:t>PROGRAMA NACIONAL DE ALIMENTAÇÃO ESCOLAR – PNAE</a:t>
            </a:r>
          </a:p>
          <a:p>
            <a:pPr>
              <a:lnSpc>
                <a:spcPct val="150000"/>
              </a:lnSpc>
            </a:pPr>
            <a:endParaRPr lang="pt-BR" sz="1200" dirty="0"/>
          </a:p>
          <a:p>
            <a:endParaRPr lang="pt-BR" sz="1200" dirty="0"/>
          </a:p>
        </p:txBody>
      </p:sp>
      <p:pic>
        <p:nvPicPr>
          <p:cNvPr id="2053" name="Picture 5" descr="Assis-SP - Região 0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3850" y="214297"/>
            <a:ext cx="1010822" cy="1036744"/>
          </a:xfrm>
          <a:prstGeom prst="rect">
            <a:avLst/>
          </a:prstGeom>
          <a:noFill/>
        </p:spPr>
      </p:pic>
      <p:graphicFrame>
        <p:nvGraphicFramePr>
          <p:cNvPr id="19" name="Tabela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548424"/>
              </p:ext>
            </p:extLst>
          </p:nvPr>
        </p:nvGraphicFramePr>
        <p:xfrm>
          <a:off x="309530" y="1997394"/>
          <a:ext cx="9382157" cy="2431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3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54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28694">
                <a:tc>
                  <a:txBody>
                    <a:bodyPr/>
                    <a:lstStyle/>
                    <a:p>
                      <a:endParaRPr lang="pt-BR" sz="18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Segunda</a:t>
                      </a:r>
                    </a:p>
                    <a:p>
                      <a:pPr algn="ctr"/>
                      <a:r>
                        <a:rPr lang="pt-BR" sz="1600" dirty="0"/>
                        <a:t>18/11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Terça</a:t>
                      </a:r>
                    </a:p>
                    <a:p>
                      <a:pPr algn="ctr"/>
                      <a:r>
                        <a:rPr lang="pt-BR" sz="1600" dirty="0"/>
                        <a:t>19/11</a:t>
                      </a:r>
                    </a:p>
                    <a:p>
                      <a:endParaRPr lang="pt-BR" sz="1600" dirty="0"/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Quarta</a:t>
                      </a:r>
                    </a:p>
                    <a:p>
                      <a:pPr algn="ctr"/>
                      <a:r>
                        <a:rPr lang="pt-BR" sz="1600" dirty="0"/>
                        <a:t>20/11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Quinta</a:t>
                      </a:r>
                    </a:p>
                    <a:p>
                      <a:pPr algn="ctr"/>
                      <a:r>
                        <a:rPr lang="pt-BR" sz="1600" dirty="0"/>
                        <a:t>21/11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Sexta</a:t>
                      </a:r>
                    </a:p>
                    <a:p>
                      <a:pPr algn="ctr"/>
                      <a:r>
                        <a:rPr lang="pt-BR" sz="1600" dirty="0"/>
                        <a:t>22/11</a:t>
                      </a:r>
                    </a:p>
                  </a:txBody>
                  <a:tcPr marL="99059" marR="99059" marT="45719" marB="45719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3044">
                <a:tc>
                  <a:txBody>
                    <a:bodyPr/>
                    <a:lstStyle/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endParaRPr lang="pt-BR" sz="1100" b="1" dirty="0"/>
                    </a:p>
                    <a:p>
                      <a:pPr algn="ctr"/>
                      <a:r>
                        <a:rPr lang="pt-BR" sz="1400" b="1" dirty="0"/>
                        <a:t>LANCHE</a:t>
                      </a:r>
                      <a:r>
                        <a:rPr lang="pt-BR" sz="1400" b="1" baseline="0" dirty="0"/>
                        <a:t>  DA MANHÃ/TARDE</a:t>
                      </a:r>
                      <a:endParaRPr lang="pt-BR" sz="1400" b="1" dirty="0"/>
                    </a:p>
                  </a:txBody>
                  <a:tcPr marL="99059" marR="99059" marT="45719" marB="45719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FLOCOS DE CEREAIS SEM AÇÚCAR + BEBIDA TIPO IOGURTE MORANGO ENRIQUECIDA C/ VITAMINAS E MINERAIS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ARROZ C/ ERVILHAS + STROGONOFF DE FRANGO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FERIADO NACIONAL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PÃO DE LEITE RECHEADO C/ REQUEIJÃO + LEITE INTEGRAL C/ CACAU EM PÓ ENRIQUECIDO C/ VITAMINAS E MINERAIS</a:t>
                      </a:r>
                      <a:endParaRPr lang="pt-BR" sz="12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82700" algn="l"/>
                        </a:tabLs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ARROZ BRANCO + FEIJÃO PRETO C/ CARNE SUÍNA EM TIRAS E LEGUMES (BATATA, ABÓBORA E CHEIRO-VERDE)</a:t>
                      </a:r>
                      <a:endParaRPr lang="pt-BR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26670" marR="2667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" name="Retângulo 20"/>
          <p:cNvSpPr/>
          <p:nvPr/>
        </p:nvSpPr>
        <p:spPr>
          <a:xfrm>
            <a:off x="-1238285" y="142868"/>
            <a:ext cx="464346" cy="35719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-1238285" y="642934"/>
            <a:ext cx="464346" cy="35719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-1238285" y="1142998"/>
            <a:ext cx="464346" cy="35719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1817" tIns="40907" rIns="81817" bIns="40907"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5595942" y="571480"/>
            <a:ext cx="2571768" cy="106749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pPr algn="ctr"/>
            <a:r>
              <a:rPr lang="pt-BR" sz="2700" b="1" dirty="0">
                <a:solidFill>
                  <a:srgbClr val="011327"/>
                </a:solidFill>
              </a:rPr>
              <a:t>Mês de </a:t>
            </a:r>
          </a:p>
          <a:p>
            <a:pPr algn="ctr"/>
            <a:r>
              <a:rPr lang="pt-BR" sz="3700" b="1" dirty="0">
                <a:solidFill>
                  <a:srgbClr val="011327"/>
                </a:solidFill>
              </a:rPr>
              <a:t>NOVEMBRO</a:t>
            </a:r>
            <a:endParaRPr lang="pt-BR" sz="3700" dirty="0">
              <a:solidFill>
                <a:srgbClr val="011327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238092" y="6215082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NUTRICIONISTA : EDUARDO PIMENTEL NICOLOSI  - CRN3:11161</a:t>
            </a:r>
            <a:endParaRPr lang="pt-BR" sz="1300" dirty="0"/>
          </a:p>
        </p:txBody>
      </p:sp>
      <p:sp>
        <p:nvSpPr>
          <p:cNvPr id="12" name="Retângulo 11"/>
          <p:cNvSpPr/>
          <p:nvPr/>
        </p:nvSpPr>
        <p:spPr>
          <a:xfrm>
            <a:off x="1523977" y="928670"/>
            <a:ext cx="1700239" cy="573458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ZONA URBANA</a:t>
            </a:r>
          </a:p>
          <a:p>
            <a:pPr algn="just"/>
            <a:endParaRPr lang="pt-BR" sz="1200" b="1" dirty="0"/>
          </a:p>
        </p:txBody>
      </p:sp>
      <p:sp>
        <p:nvSpPr>
          <p:cNvPr id="14" name="Retângulo 13"/>
          <p:cNvSpPr/>
          <p:nvPr/>
        </p:nvSpPr>
        <p:spPr>
          <a:xfrm>
            <a:off x="1523977" y="1214424"/>
            <a:ext cx="2286016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/>
              <a:t>FAIXA ETÁRIA 4 a 11 anos</a:t>
            </a:r>
          </a:p>
        </p:txBody>
      </p:sp>
      <p:sp>
        <p:nvSpPr>
          <p:cNvPr id="15" name="Retângulo 14"/>
          <p:cNvSpPr/>
          <p:nvPr/>
        </p:nvSpPr>
        <p:spPr>
          <a:xfrm>
            <a:off x="3452803" y="1214424"/>
            <a:ext cx="1755012" cy="304154"/>
          </a:xfrm>
          <a:prstGeom prst="rect">
            <a:avLst/>
          </a:prstGeom>
        </p:spPr>
        <p:txBody>
          <a:bodyPr wrap="square" lIns="110712" tIns="55356" rIns="110712" bIns="55356">
            <a:spAutoFit/>
          </a:bodyPr>
          <a:lstStyle/>
          <a:p>
            <a:pPr algn="just"/>
            <a:r>
              <a:rPr lang="pt-BR" sz="1250" b="1" dirty="0">
                <a:solidFill>
                  <a:schemeClr val="bg1"/>
                </a:solidFill>
              </a:rPr>
              <a:t>PERÍODO PARCIAL</a:t>
            </a:r>
          </a:p>
        </p:txBody>
      </p:sp>
      <p:sp>
        <p:nvSpPr>
          <p:cNvPr id="30" name="Retângulo 29"/>
          <p:cNvSpPr/>
          <p:nvPr/>
        </p:nvSpPr>
        <p:spPr>
          <a:xfrm>
            <a:off x="1523977" y="714358"/>
            <a:ext cx="6700894" cy="340678"/>
          </a:xfrm>
          <a:prstGeom prst="rect">
            <a:avLst/>
          </a:prstGeom>
        </p:spPr>
        <p:txBody>
          <a:bodyPr wrap="square" lIns="91383" tIns="45692" rIns="91383" bIns="45692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BR" sz="1200" b="1" dirty="0"/>
              <a:t>CARDÁPIO: ENSINO INFANTIL -  ENSINO FUNDAMENTAL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380968" y="4714884"/>
            <a:ext cx="7500990" cy="282668"/>
          </a:xfrm>
          <a:prstGeom prst="rect">
            <a:avLst/>
          </a:prstGeom>
        </p:spPr>
        <p:txBody>
          <a:bodyPr wrap="square" lIns="81817" tIns="40907" rIns="81817" bIns="40907">
            <a:spAutoFit/>
          </a:bodyPr>
          <a:lstStyle/>
          <a:p>
            <a:r>
              <a:rPr lang="pt-BR" sz="1300" b="1" dirty="0"/>
              <a:t>OBS. CARDÁPIO SUJEITO A ALTERAÇÃO</a:t>
            </a:r>
            <a:endParaRPr lang="pt-BR" sz="1300" dirty="0"/>
          </a:p>
        </p:txBody>
      </p:sp>
      <p:pic>
        <p:nvPicPr>
          <p:cNvPr id="1026" name="Picture 2" descr="C:\Users\Cozinha\Downloads\assinatura-removebg-preview.png"/>
          <p:cNvPicPr>
            <a:picLocks noChangeAspect="1" noChangeArrowheads="1"/>
          </p:cNvPicPr>
          <p:nvPr/>
        </p:nvPicPr>
        <p:blipFill>
          <a:blip r:embed="rId5">
            <a:lum bright="40000"/>
          </a:blip>
          <a:srcRect/>
          <a:stretch>
            <a:fillRect/>
          </a:stretch>
        </p:blipFill>
        <p:spPr bwMode="auto">
          <a:xfrm>
            <a:off x="952472" y="5143512"/>
            <a:ext cx="2938502" cy="2088300"/>
          </a:xfrm>
          <a:prstGeom prst="rect">
            <a:avLst/>
          </a:prstGeom>
          <a:noFill/>
        </p:spPr>
      </p:pic>
      <p:graphicFrame>
        <p:nvGraphicFramePr>
          <p:cNvPr id="2" name="Object 2"/>
          <p:cNvGraphicFramePr>
            <a:graphicFrameLocks noChangeAspect="1"/>
          </p:cNvGraphicFramePr>
          <p:nvPr/>
        </p:nvGraphicFramePr>
        <p:xfrm>
          <a:off x="8239125" y="142875"/>
          <a:ext cx="119380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r:id="rId6" imgW="6373115" imgH="6190476" progId="">
                  <p:embed/>
                </p:oleObj>
              </mc:Choice>
              <mc:Fallback>
                <p:oleObj r:id="rId6" imgW="6373115" imgH="6190476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39125" y="142875"/>
                        <a:ext cx="1193800" cy="1143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50000"/>
            <a:alpha val="20000"/>
          </a:schemeClr>
        </a:solidFill>
        <a:ln>
          <a:noFill/>
        </a:ln>
      </a:spPr>
      <a:bodyPr lIns="91383" tIns="45692" rIns="91383" bIns="45692" rtlCol="0" anchor="ctr"/>
      <a:lstStyle>
        <a:defPPr>
          <a:defRPr dirty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135</Words>
  <Application>Microsoft Office PowerPoint</Application>
  <PresentationFormat>Papel A4 (210 x 297 mm)</PresentationFormat>
  <Paragraphs>32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0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Cozinha</dc:creator>
  <cp:lastModifiedBy>User</cp:lastModifiedBy>
  <cp:revision>97</cp:revision>
  <dcterms:created xsi:type="dcterms:W3CDTF">2021-09-24T14:10:32Z</dcterms:created>
  <dcterms:modified xsi:type="dcterms:W3CDTF">2024-11-12T15:30:51Z</dcterms:modified>
</cp:coreProperties>
</file>