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05/11/2024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97507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12/11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13/11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14/11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INTEGRAL NATA + BEBIDA IOGURTE SALADA DE FRUTAS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CHUCHU,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PRESUNTO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COMUM C/ CARNE BOVINA EM TIRAS, BATATA, ABÓBORA,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FERIADO NACIONAL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146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96</cp:revision>
  <dcterms:created xsi:type="dcterms:W3CDTF">2021-09-24T14:10:32Z</dcterms:created>
  <dcterms:modified xsi:type="dcterms:W3CDTF">2024-11-05T16:05:20Z</dcterms:modified>
</cp:coreProperties>
</file>