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695509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07/10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08/10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09/10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10/10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COOKIES C/ GOTAS DE CHOCOLATE + BEBIDA IOGURTE MORANGO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FEIJÃO COMUM C/ CARNE BOVINA EM TIRAS, BATATA, CENOURA,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EM PÓ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152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91</cp:revision>
  <dcterms:created xsi:type="dcterms:W3CDTF">2021-09-24T14:10:32Z</dcterms:created>
  <dcterms:modified xsi:type="dcterms:W3CDTF">2024-10-02T12:00:04Z</dcterms:modified>
</cp:coreProperties>
</file>