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44543"/>
              </p:ext>
            </p:extLst>
          </p:nvPr>
        </p:nvGraphicFramePr>
        <p:xfrm>
          <a:off x="309530" y="1997394"/>
          <a:ext cx="9382157" cy="257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19/08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20/08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21/08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22/08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23/08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INTEGRAL SALGADO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CENOURA, ERVILHA, CEBOLA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MUSSARELA + BEBIDA MOCACCINO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POLENTA C/ MOLHO DE FRANGO EM TIRAS E LEGUMES (CENOURA, ABOBRINHA, TOMATE, ERVILHA, CEBOLA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AGOSTO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165</Words>
  <Application>Microsoft Office PowerPoint</Application>
  <PresentationFormat>Papel A4 (210 x 297 mm)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128</cp:revision>
  <dcterms:created xsi:type="dcterms:W3CDTF">2021-09-24T14:10:32Z</dcterms:created>
  <dcterms:modified xsi:type="dcterms:W3CDTF">2024-08-15T14:19:59Z</dcterms:modified>
</cp:coreProperties>
</file>