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-48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04/12/2024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928750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09/12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10/12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11/12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12/12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13/12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BISCOITO INTEGRAL NATA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MACARRONADA C/ MOLHO DE CARNE MOÍDA E LEGUMES (TOMATE, CENOURA, AZEITONA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PÃO DE LEITE RECHEADO C/ MARGARINA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ARROZ DOCE C/ COCO RALADO E LEITE INTEGRAL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 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chitect"/>
                        </a:rPr>
                        <a:t>CONSELHO FINAL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Architect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DEZEMBRO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141</Words>
  <Application>Microsoft Office PowerPoint</Application>
  <PresentationFormat>Papel A4 (210 x 297 mm)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100</cp:revision>
  <dcterms:created xsi:type="dcterms:W3CDTF">2021-09-24T14:10:32Z</dcterms:created>
  <dcterms:modified xsi:type="dcterms:W3CDTF">2024-12-04T13:10:09Z</dcterms:modified>
</cp:coreProperties>
</file>