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56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02093"/>
              </p:ext>
            </p:extLst>
          </p:nvPr>
        </p:nvGraphicFramePr>
        <p:xfrm>
          <a:off x="523844" y="1393231"/>
          <a:ext cx="9180544" cy="46689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BISCOITO INTEGRAL NATA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FUBÁ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 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C/ MUSSARELA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11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ALMÔNDEGAS BOVINA AO MOLHO C/ TOMATE, CENOURA 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PEPINO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CHEIRO</a:t>
                      </a:r>
                      <a:r>
                        <a:rPr lang="pt-BR" sz="1200" b="1" i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TOMATE,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i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ACELGA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BATATA 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COUVE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 C/ MANGA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ERVILHAS, TOMATE, CEBOLA E CENOURA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 MARACUJÁ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ARROZ DOCE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E CANELA ENRIQUECIDO C/ VITAMINAS E MINERAIS + </a:t>
                      </a:r>
                      <a:r>
                        <a:rPr lang="pt-BR" sz="13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5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C/ MUSSARELA, TOMATE E CEBOLA + SUCO NATURAL DE LARANJA C/ ACEROLA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SALADA DE FRUTAS (BANANA,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MAMÃO, MELÃO, MAÇA, MANGA E LARANJA)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829461" y="6087762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280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756</cp:revision>
  <dcterms:created xsi:type="dcterms:W3CDTF">2021-09-24T12:11:45Z</dcterms:created>
  <dcterms:modified xsi:type="dcterms:W3CDTF">2025-03-07T12:12:42Z</dcterms:modified>
</cp:coreProperties>
</file>