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02/10/2024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89906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07/10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08/10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09/10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10/10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11/10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ERVILHAS + STROGONOFF DE FRANGO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MUSSARELA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FEIJÃO COMUM C/ CARNE BOVINA EM TIRAS, BATATA, CENOURA, COUVE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BOLO DE CHOCOLATE + LEITE INTEGRAL C/ CACAU EM PÓ ENRIQUECIDO C/ VITAMINAS E MINERAIS 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+ 01 FRUTA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MOLHO DE FRANGO DESFIADO + SUCO DE LARANJA C/ ACEROLA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154</Words>
  <Application>Microsoft Office PowerPoint</Application>
  <PresentationFormat>Papel A4 (210 x 297 mm)</PresentationFormat>
  <Paragraphs>31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133</cp:revision>
  <dcterms:created xsi:type="dcterms:W3CDTF">2021-09-24T14:10:32Z</dcterms:created>
  <dcterms:modified xsi:type="dcterms:W3CDTF">2024-10-02T12:00:58Z</dcterms:modified>
</cp:coreProperties>
</file>